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  <p:sldMasterId id="2147483660" r:id="rId4"/>
  </p:sldMasterIdLst>
  <p:notesMasterIdLst>
    <p:notesMasterId r:id="rId24"/>
  </p:notesMasterIdLst>
  <p:sldIdLst>
    <p:sldId id="322" r:id="rId5"/>
    <p:sldId id="320" r:id="rId6"/>
    <p:sldId id="271" r:id="rId7"/>
    <p:sldId id="296" r:id="rId8"/>
    <p:sldId id="301" r:id="rId9"/>
    <p:sldId id="323" r:id="rId10"/>
    <p:sldId id="318" r:id="rId11"/>
    <p:sldId id="317" r:id="rId12"/>
    <p:sldId id="324" r:id="rId13"/>
    <p:sldId id="304" r:id="rId14"/>
    <p:sldId id="321" r:id="rId15"/>
    <p:sldId id="267" r:id="rId16"/>
    <p:sldId id="319" r:id="rId17"/>
    <p:sldId id="325" r:id="rId18"/>
    <p:sldId id="264" r:id="rId19"/>
    <p:sldId id="265" r:id="rId20"/>
    <p:sldId id="266" r:id="rId21"/>
    <p:sldId id="308" r:id="rId22"/>
    <p:sldId id="326" r:id="rId2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ith" initials="K" lastIdx="1" clrIdx="0">
    <p:extLst>
      <p:ext uri="{19B8F6BF-5375-455C-9EA6-DF929625EA0E}">
        <p15:presenceInfo xmlns:p15="http://schemas.microsoft.com/office/powerpoint/2012/main" userId="Keit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44686AF-BCEC-A649-A5B8-8C213B878651}" v="6" dt="2024-11-08T09:21:29.3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1916" autoAdjust="0"/>
    <p:restoredTop sz="80109" autoAdjust="0"/>
  </p:normalViewPr>
  <p:slideViewPr>
    <p:cSldViewPr snapToGrid="0">
      <p:cViewPr varScale="1">
        <p:scale>
          <a:sx n="112" d="100"/>
          <a:sy n="112" d="100"/>
        </p:scale>
        <p:origin x="7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624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ja" userId="3db88e40-4651-410f-8079-3ea1846217d1" providerId="ADAL" clId="{344686AF-BCEC-A649-A5B8-8C213B878651}"/>
    <pc:docChg chg="modSld modMainMaster">
      <pc:chgData name="Katja" userId="3db88e40-4651-410f-8079-3ea1846217d1" providerId="ADAL" clId="{344686AF-BCEC-A649-A5B8-8C213B878651}" dt="2024-11-08T09:21:34.399" v="100"/>
      <pc:docMkLst>
        <pc:docMk/>
      </pc:docMkLst>
      <pc:sldChg chg="addSp modSp">
        <pc:chgData name="Katja" userId="3db88e40-4651-410f-8079-3ea1846217d1" providerId="ADAL" clId="{344686AF-BCEC-A649-A5B8-8C213B878651}" dt="2024-10-23T12:08:19.138" v="3" actId="1076"/>
        <pc:sldMkLst>
          <pc:docMk/>
          <pc:sldMk cId="353071000" sldId="296"/>
        </pc:sldMkLst>
        <pc:picChg chg="add mod">
          <ac:chgData name="Katja" userId="3db88e40-4651-410f-8079-3ea1846217d1" providerId="ADAL" clId="{344686AF-BCEC-A649-A5B8-8C213B878651}" dt="2024-10-23T12:08:19.138" v="3" actId="1076"/>
          <ac:picMkLst>
            <pc:docMk/>
            <pc:sldMk cId="353071000" sldId="296"/>
            <ac:picMk id="1026" creationId="{C5AC426A-9159-06E4-E275-BC6230F7A485}"/>
          </ac:picMkLst>
        </pc:picChg>
        <pc:picChg chg="mod">
          <ac:chgData name="Katja" userId="3db88e40-4651-410f-8079-3ea1846217d1" providerId="ADAL" clId="{344686AF-BCEC-A649-A5B8-8C213B878651}" dt="2024-10-23T12:02:31.836" v="1" actId="1076"/>
          <ac:picMkLst>
            <pc:docMk/>
            <pc:sldMk cId="353071000" sldId="296"/>
            <ac:picMk id="1028" creationId="{EB51865B-C80F-69EA-2286-697F6B466D3B}"/>
          </ac:picMkLst>
        </pc:picChg>
      </pc:sldChg>
      <pc:sldChg chg="addSp delSp modSp mod">
        <pc:chgData name="Katja" userId="3db88e40-4651-410f-8079-3ea1846217d1" providerId="ADAL" clId="{344686AF-BCEC-A649-A5B8-8C213B878651}" dt="2024-11-08T09:21:34.399" v="100"/>
        <pc:sldMkLst>
          <pc:docMk/>
          <pc:sldMk cId="3901401039" sldId="322"/>
        </pc:sldMkLst>
        <pc:spChg chg="add del mod">
          <ac:chgData name="Katja" userId="3db88e40-4651-410f-8079-3ea1846217d1" providerId="ADAL" clId="{344686AF-BCEC-A649-A5B8-8C213B878651}" dt="2024-11-08T09:21:34.399" v="100"/>
          <ac:spMkLst>
            <pc:docMk/>
            <pc:sldMk cId="3901401039" sldId="322"/>
            <ac:spMk id="3" creationId="{02BC16FD-E979-F80B-C631-77AEA78893B5}"/>
          </ac:spMkLst>
        </pc:spChg>
      </pc:sldChg>
      <pc:sldMasterChg chg="modSp mod modSldLayout">
        <pc:chgData name="Katja" userId="3db88e40-4651-410f-8079-3ea1846217d1" providerId="ADAL" clId="{344686AF-BCEC-A649-A5B8-8C213B878651}" dt="2024-11-08T09:21:32.499" v="98"/>
        <pc:sldMasterMkLst>
          <pc:docMk/>
          <pc:sldMasterMk cId="3550701768" sldId="2147483660"/>
        </pc:sldMasterMkLst>
        <pc:spChg chg="mod">
          <ac:chgData name="Katja" userId="3db88e40-4651-410f-8079-3ea1846217d1" providerId="ADAL" clId="{344686AF-BCEC-A649-A5B8-8C213B878651}" dt="2024-10-30T15:57:05.957" v="94" actId="20577"/>
          <ac:spMkLst>
            <pc:docMk/>
            <pc:sldMasterMk cId="3550701768" sldId="2147483660"/>
            <ac:spMk id="16" creationId="{FE2DA707-42F5-4D15-AE7F-ED48FFC3E24D}"/>
          </ac:spMkLst>
        </pc:spChg>
        <pc:sldLayoutChg chg="addSp delSp modSp mod">
          <pc:chgData name="Katja" userId="3db88e40-4651-410f-8079-3ea1846217d1" providerId="ADAL" clId="{344686AF-BCEC-A649-A5B8-8C213B878651}" dt="2024-11-08T09:21:32.499" v="98"/>
          <pc:sldLayoutMkLst>
            <pc:docMk/>
            <pc:sldMasterMk cId="3550701768" sldId="2147483660"/>
            <pc:sldLayoutMk cId="2122947301" sldId="2147483661"/>
          </pc:sldLayoutMkLst>
          <pc:spChg chg="add del mod">
            <ac:chgData name="Katja" userId="3db88e40-4651-410f-8079-3ea1846217d1" providerId="ADAL" clId="{344686AF-BCEC-A649-A5B8-8C213B878651}" dt="2024-11-08T09:21:32.499" v="98"/>
            <ac:spMkLst>
              <pc:docMk/>
              <pc:sldMasterMk cId="3550701768" sldId="2147483660"/>
              <pc:sldLayoutMk cId="2122947301" sldId="2147483661"/>
              <ac:spMk id="2" creationId="{85E69D21-4D19-3373-697E-5EEBC7E77C2B}"/>
            </ac:spMkLst>
          </pc:spChg>
        </pc:sldLayoutChg>
      </pc:sldMasterChg>
    </pc:docChg>
  </pc:docChgLst>
  <pc:docChgLst>
    <pc:chgData name="Katja" userId="3db88e40-4651-410f-8079-3ea1846217d1" providerId="ADAL" clId="{CF2FA49E-B4B4-1C4C-8EC2-D9FBF0142088}"/>
    <pc:docChg chg="undo custSel modSld modMainMaster">
      <pc:chgData name="Katja" userId="3db88e40-4651-410f-8079-3ea1846217d1" providerId="ADAL" clId="{CF2FA49E-B4B4-1C4C-8EC2-D9FBF0142088}" dt="2024-10-08T12:58:53.743" v="74" actId="478"/>
      <pc:docMkLst>
        <pc:docMk/>
      </pc:docMkLst>
      <pc:sldChg chg="addSp delSp modSp mod modNotesTx">
        <pc:chgData name="Katja" userId="3db88e40-4651-410f-8079-3ea1846217d1" providerId="ADAL" clId="{CF2FA49E-B4B4-1C4C-8EC2-D9FBF0142088}" dt="2024-10-08T10:42:46.125" v="26"/>
        <pc:sldMkLst>
          <pc:docMk/>
          <pc:sldMk cId="353071000" sldId="296"/>
        </pc:sldMkLst>
        <pc:spChg chg="mod">
          <ac:chgData name="Katja" userId="3db88e40-4651-410f-8079-3ea1846217d1" providerId="ADAL" clId="{CF2FA49E-B4B4-1C4C-8EC2-D9FBF0142088}" dt="2024-10-08T10:40:57.234" v="14" actId="1076"/>
          <ac:spMkLst>
            <pc:docMk/>
            <pc:sldMk cId="353071000" sldId="296"/>
            <ac:spMk id="6" creationId="{4D610C03-3D9B-45CA-8A15-988B89015DE0}"/>
          </ac:spMkLst>
        </pc:spChg>
        <pc:picChg chg="add del">
          <ac:chgData name="Katja" userId="3db88e40-4651-410f-8079-3ea1846217d1" providerId="ADAL" clId="{CF2FA49E-B4B4-1C4C-8EC2-D9FBF0142088}" dt="2024-10-08T10:40:57.996" v="15" actId="478"/>
          <ac:picMkLst>
            <pc:docMk/>
            <pc:sldMk cId="353071000" sldId="296"/>
            <ac:picMk id="5" creationId="{B0A0088D-FC10-4F2F-8559-16893B0A0300}"/>
          </ac:picMkLst>
        </pc:picChg>
        <pc:picChg chg="add mod">
          <ac:chgData name="Katja" userId="3db88e40-4651-410f-8079-3ea1846217d1" providerId="ADAL" clId="{CF2FA49E-B4B4-1C4C-8EC2-D9FBF0142088}" dt="2024-10-08T10:40:52.645" v="12" actId="14100"/>
          <ac:picMkLst>
            <pc:docMk/>
            <pc:sldMk cId="353071000" sldId="296"/>
            <ac:picMk id="1026" creationId="{A95F1ED3-C19B-74A9-5D81-F1A5E55766C5}"/>
          </ac:picMkLst>
        </pc:picChg>
        <pc:picChg chg="add mod">
          <ac:chgData name="Katja" userId="3db88e40-4651-410f-8079-3ea1846217d1" providerId="ADAL" clId="{CF2FA49E-B4B4-1C4C-8EC2-D9FBF0142088}" dt="2024-10-08T10:41:04.202" v="18" actId="14100"/>
          <ac:picMkLst>
            <pc:docMk/>
            <pc:sldMk cId="353071000" sldId="296"/>
            <ac:picMk id="1028" creationId="{EB51865B-C80F-69EA-2286-697F6B466D3B}"/>
          </ac:picMkLst>
        </pc:picChg>
      </pc:sldChg>
      <pc:sldChg chg="addSp delSp modSp mod">
        <pc:chgData name="Katja" userId="3db88e40-4651-410f-8079-3ea1846217d1" providerId="ADAL" clId="{CF2FA49E-B4B4-1C4C-8EC2-D9FBF0142088}" dt="2024-10-08T12:57:41.353" v="46"/>
        <pc:sldMkLst>
          <pc:docMk/>
          <pc:sldMk cId="3901401039" sldId="322"/>
        </pc:sldMkLst>
        <pc:spChg chg="add del mod">
          <ac:chgData name="Katja" userId="3db88e40-4651-410f-8079-3ea1846217d1" providerId="ADAL" clId="{CF2FA49E-B4B4-1C4C-8EC2-D9FBF0142088}" dt="2024-10-08T12:57:41.353" v="46"/>
          <ac:spMkLst>
            <pc:docMk/>
            <pc:sldMk cId="3901401039" sldId="322"/>
            <ac:spMk id="3" creationId="{5DFA95B7-225D-1F7E-BA04-108DAF4AC2B7}"/>
          </ac:spMkLst>
        </pc:spChg>
      </pc:sldChg>
      <pc:sldChg chg="modSp">
        <pc:chgData name="Katja" userId="3db88e40-4651-410f-8079-3ea1846217d1" providerId="ADAL" clId="{CF2FA49E-B4B4-1C4C-8EC2-D9FBF0142088}" dt="2024-10-08T10:57:04.409" v="39" actId="20577"/>
        <pc:sldMkLst>
          <pc:docMk/>
          <pc:sldMk cId="1451756837" sldId="323"/>
        </pc:sldMkLst>
        <pc:spChg chg="mod">
          <ac:chgData name="Katja" userId="3db88e40-4651-410f-8079-3ea1846217d1" providerId="ADAL" clId="{CF2FA49E-B4B4-1C4C-8EC2-D9FBF0142088}" dt="2024-10-08T10:57:04.409" v="39" actId="20577"/>
          <ac:spMkLst>
            <pc:docMk/>
            <pc:sldMk cId="1451756837" sldId="323"/>
            <ac:spMk id="6" creationId="{F0950AB8-779E-4693-8BC0-4F7AE7622C41}"/>
          </ac:spMkLst>
        </pc:spChg>
      </pc:sldChg>
      <pc:sldChg chg="modSp">
        <pc:chgData name="Katja" userId="3db88e40-4651-410f-8079-3ea1846217d1" providerId="ADAL" clId="{CF2FA49E-B4B4-1C4C-8EC2-D9FBF0142088}" dt="2024-10-08T10:57:34.179" v="43" actId="20577"/>
        <pc:sldMkLst>
          <pc:docMk/>
          <pc:sldMk cId="3672200529" sldId="325"/>
        </pc:sldMkLst>
        <pc:spChg chg="mod">
          <ac:chgData name="Katja" userId="3db88e40-4651-410f-8079-3ea1846217d1" providerId="ADAL" clId="{CF2FA49E-B4B4-1C4C-8EC2-D9FBF0142088}" dt="2024-10-08T10:57:34.179" v="43" actId="20577"/>
          <ac:spMkLst>
            <pc:docMk/>
            <pc:sldMk cId="3672200529" sldId="325"/>
            <ac:spMk id="10" creationId="{28236157-71AC-42B4-A6A5-5F468163EEA6}"/>
          </ac:spMkLst>
        </pc:spChg>
      </pc:sldChg>
      <pc:sldMasterChg chg="modSp mod modSldLayout">
        <pc:chgData name="Katja" userId="3db88e40-4651-410f-8079-3ea1846217d1" providerId="ADAL" clId="{CF2FA49E-B4B4-1C4C-8EC2-D9FBF0142088}" dt="2024-10-08T12:58:53.743" v="74" actId="478"/>
        <pc:sldMasterMkLst>
          <pc:docMk/>
          <pc:sldMasterMk cId="3550701768" sldId="2147483660"/>
        </pc:sldMasterMkLst>
        <pc:spChg chg="mod">
          <ac:chgData name="Katja" userId="3db88e40-4651-410f-8079-3ea1846217d1" providerId="ADAL" clId="{CF2FA49E-B4B4-1C4C-8EC2-D9FBF0142088}" dt="2024-10-08T09:47:09.877" v="4" actId="20577"/>
          <ac:spMkLst>
            <pc:docMk/>
            <pc:sldMasterMk cId="3550701768" sldId="2147483660"/>
            <ac:spMk id="16" creationId="{FE2DA707-42F5-4D15-AE7F-ED48FFC3E24D}"/>
          </ac:spMkLst>
        </pc:spChg>
        <pc:sldLayoutChg chg="addSp delSp modSp mod">
          <pc:chgData name="Katja" userId="3db88e40-4651-410f-8079-3ea1846217d1" providerId="ADAL" clId="{CF2FA49E-B4B4-1C4C-8EC2-D9FBF0142088}" dt="2024-10-08T12:58:53.743" v="74" actId="478"/>
          <pc:sldLayoutMkLst>
            <pc:docMk/>
            <pc:sldMasterMk cId="3550701768" sldId="2147483660"/>
            <pc:sldLayoutMk cId="2122947301" sldId="2147483661"/>
          </pc:sldLayoutMkLst>
          <pc:picChg chg="del">
            <ac:chgData name="Katja" userId="3db88e40-4651-410f-8079-3ea1846217d1" providerId="ADAL" clId="{CF2FA49E-B4B4-1C4C-8EC2-D9FBF0142088}" dt="2024-10-08T12:57:43.959" v="47" actId="478"/>
            <ac:picMkLst>
              <pc:docMk/>
              <pc:sldMasterMk cId="3550701768" sldId="2147483660"/>
              <pc:sldLayoutMk cId="2122947301" sldId="2147483661"/>
              <ac:picMk id="3" creationId="{5CA466B1-49ED-4E36-8CF5-6E41B968A5C3}"/>
            </ac:picMkLst>
          </pc:picChg>
          <pc:picChg chg="add del mod">
            <ac:chgData name="Katja" userId="3db88e40-4651-410f-8079-3ea1846217d1" providerId="ADAL" clId="{CF2FA49E-B4B4-1C4C-8EC2-D9FBF0142088}" dt="2024-10-08T12:58:10.461" v="58" actId="478"/>
            <ac:picMkLst>
              <pc:docMk/>
              <pc:sldMasterMk cId="3550701768" sldId="2147483660"/>
              <pc:sldLayoutMk cId="2122947301" sldId="2147483661"/>
              <ac:picMk id="5" creationId="{F0930928-E519-91C1-CBCC-762F75E69809}"/>
            </ac:picMkLst>
          </pc:picChg>
          <pc:picChg chg="add mod">
            <ac:chgData name="Katja" userId="3db88e40-4651-410f-8079-3ea1846217d1" providerId="ADAL" clId="{CF2FA49E-B4B4-1C4C-8EC2-D9FBF0142088}" dt="2024-10-08T12:58:51.532" v="73" actId="1076"/>
            <ac:picMkLst>
              <pc:docMk/>
              <pc:sldMasterMk cId="3550701768" sldId="2147483660"/>
              <pc:sldLayoutMk cId="2122947301" sldId="2147483661"/>
              <ac:picMk id="10" creationId="{2F2E31FE-D093-F27B-05CB-5EC9B20C651A}"/>
            </ac:picMkLst>
          </pc:picChg>
          <pc:picChg chg="add del mod">
            <ac:chgData name="Katja" userId="3db88e40-4651-410f-8079-3ea1846217d1" providerId="ADAL" clId="{CF2FA49E-B4B4-1C4C-8EC2-D9FBF0142088}" dt="2024-10-08T12:58:53.743" v="74" actId="478"/>
            <ac:picMkLst>
              <pc:docMk/>
              <pc:sldMasterMk cId="3550701768" sldId="2147483660"/>
              <pc:sldLayoutMk cId="2122947301" sldId="2147483661"/>
              <ac:picMk id="14" creationId="{C63F0698-42C2-D6EC-6F44-B320E70184CE}"/>
            </ac:picMkLst>
          </pc:picChg>
        </pc:sldLayoutChg>
        <pc:sldLayoutChg chg="addSp delSp modSp mod">
          <pc:chgData name="Katja" userId="3db88e40-4651-410f-8079-3ea1846217d1" providerId="ADAL" clId="{CF2FA49E-B4B4-1C4C-8EC2-D9FBF0142088}" dt="2024-10-08T09:47:03.046" v="2"/>
          <pc:sldLayoutMkLst>
            <pc:docMk/>
            <pc:sldMasterMk cId="3550701768" sldId="2147483660"/>
            <pc:sldLayoutMk cId="2878229117" sldId="2147483662"/>
          </pc:sldLayoutMkLst>
          <pc:spChg chg="add del mod">
            <ac:chgData name="Katja" userId="3db88e40-4651-410f-8079-3ea1846217d1" providerId="ADAL" clId="{CF2FA49E-B4B4-1C4C-8EC2-D9FBF0142088}" dt="2024-10-08T09:47:03.046" v="2"/>
            <ac:spMkLst>
              <pc:docMk/>
              <pc:sldMasterMk cId="3550701768" sldId="2147483660"/>
              <pc:sldLayoutMk cId="2878229117" sldId="2147483662"/>
              <ac:spMk id="2" creationId="{C9ED881F-4AEF-3D81-E27C-CDE53778553F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0B08FD-815D-40CD-8FA7-08C0F9833948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7D9590-B205-43C5-8816-EA955FC2C45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67815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0537B3B-9FDA-4292-9256-5361671F3E17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68046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BY-SA 4.0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Steven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Lek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https://tinyurl.com/ybuz32yq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40587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de-DE" b="0" dirty="0"/>
              <a:t>,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96113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BY-NC-ND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, </a:t>
            </a:r>
            <a:r>
              <a:rPr lang="it-IT" b="0" dirty="0" err="1"/>
              <a:t>European</a:t>
            </a:r>
            <a:r>
              <a:rPr lang="it-IT" b="0" dirty="0"/>
              <a:t> Union 2011 PE-EP/Pietro Naj-Oleari, </a:t>
            </a:r>
            <a:r>
              <a:rPr lang="de-DE" b="0" dirty="0"/>
              <a:t>https://tinyurl.com/y7gu33dj</a:t>
            </a:r>
            <a:endParaRPr lang="it-IT" b="0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68090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Europäischen Union 2023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2695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Foto: © 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Europäisches Parlament 2019</a:t>
            </a:r>
            <a:endParaRPr lang="de-DE" b="0" dirty="0"/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7374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de-DE" b="0" dirty="0"/>
              <a:t>, </a:t>
            </a:r>
            <a:r>
              <a:rPr lang="de-DE" b="0" dirty="0" err="1"/>
              <a:t>n.a</a:t>
            </a:r>
            <a:r>
              <a:rPr lang="de-DE" b="0" dirty="0"/>
              <a:t>., https://tinyurl.com/yafhgm74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7557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2739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0" dirty="0"/>
              <a:t>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 1.0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n.a.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https://tinyurl.com/y7xftgh7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32011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CC BY-4.0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European Union, https://tinyurl.com/ulnulpw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745138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Foto: © </a:t>
            </a:r>
            <a:r>
              <a:rPr lang="de-DE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Europäisches Parlament 2019</a:t>
            </a:r>
            <a:endParaRPr lang="de-DE" b="0" dirty="0"/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9328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CC0 Creative Commons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31014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 3.0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Jlogan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https://tinyurl.com/yckk3ucq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56210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CC BY 2.0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European Union,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https://tinyurl.com/ta9w5an &gt; 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EPA-EFE/JOHANNA GERON / POOL] https://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euroefe.euractiv.es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/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section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/las-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capitales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/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news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/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un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destino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europeo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-para-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antonio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-</a:t>
            </a:r>
            <a:r>
              <a:rPr lang="de-DE" b="0" i="0" u="none" strike="noStrike" dirty="0" err="1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costa</a:t>
            </a:r>
            <a:r>
              <a:rPr lang="de-DE" b="0" i="0" u="none" strike="noStrike" dirty="0">
                <a:solidFill>
                  <a:srgbClr val="000000"/>
                </a:solidFill>
                <a:effectLst/>
                <a:latin typeface="Open Sans" panose="020B0606030504020204" pitchFamily="34" charset="0"/>
              </a:rPr>
              <a:t>/ </a:t>
            </a:r>
            <a:r>
              <a:rPr lang="de-DE" b="0" i="0" u="none" strike="noStrike" dirty="0">
                <a:solidFill>
                  <a:srgbClr val="AFAFAF"/>
                </a:solidFill>
                <a:effectLst/>
                <a:latin typeface="ClassicGrotesquePro"/>
              </a:rPr>
              <a:t>Foto: Reuters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90714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BY-NC-ND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n.a.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https://tinyurl.com/ycpe64n7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37235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0" i="0" u="none" strike="noStrike" baseline="0" dirty="0" err="1">
                <a:solidFill>
                  <a:srgbClr val="1B3171"/>
                </a:solidFill>
                <a:latin typeface="Montserrat" panose="00000500000000000000" pitchFamily="2" charset="0"/>
              </a:rPr>
              <a:t>Foto</a:t>
            </a:r>
            <a:r>
              <a:rPr lang="en-GB" sz="1800" b="0" i="0" u="none" strike="noStrike" baseline="0" dirty="0">
                <a:solidFill>
                  <a:srgbClr val="1B3171"/>
                </a:solidFill>
                <a:latin typeface="Montserrat" panose="00000500000000000000" pitchFamily="2" charset="0"/>
              </a:rPr>
              <a:t>: © </a:t>
            </a:r>
            <a:r>
              <a:rPr lang="en-GB" sz="1800" b="0" i="0" u="none" strike="noStrike" baseline="0" dirty="0" err="1">
                <a:solidFill>
                  <a:srgbClr val="1B3171"/>
                </a:solidFill>
                <a:latin typeface="Montserrat" panose="00000500000000000000" pitchFamily="2" charset="0"/>
              </a:rPr>
              <a:t>Europäische</a:t>
            </a:r>
            <a:r>
              <a:rPr lang="en-GB" sz="1800" b="0" i="0" u="none" strike="noStrike" baseline="0" dirty="0">
                <a:solidFill>
                  <a:srgbClr val="1B3171"/>
                </a:solidFill>
                <a:latin typeface="Montserrat" panose="00000500000000000000" pitchFamily="2" charset="0"/>
              </a:rPr>
              <a:t> Union, 2022 </a:t>
            </a:r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79114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1800" dirty="0">
                <a:solidFill>
                  <a:srgbClr val="1B3272"/>
                </a:solidFill>
                <a:effectLst/>
                <a:latin typeface="Montserrat" panose="00000500000000000000" pitchFamily="2" charset="0"/>
                <a:ea typeface="Calibri" panose="020F0502020204030204" pitchFamily="34" charset="0"/>
                <a:cs typeface="Arial" panose="020B0604020202020204" pitchFamily="34" charset="0"/>
              </a:rPr>
              <a:t>© CC BY 2.0, Der Rat der Europäischen Union/Enzo Zucchi</a:t>
            </a:r>
            <a:endParaRPr lang="de-DE" b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0421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="0" dirty="0">
                <a:solidFill>
                  <a:srgbClr val="00B0F0"/>
                </a:solidFill>
              </a:rPr>
              <a:t>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© CC BY-ND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SPD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Söhlde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de-DE" b="0" dirty="0"/>
              <a:t>https://tinyurl.com/ycaw9kgo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1714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Foto: © CC BY 2.0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Georges Schneider (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Bundesministerium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für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Europa AT), </a:t>
            </a:r>
            <a:r>
              <a:rPr lang="de-DE" b="0" dirty="0"/>
              <a:t>https://tinyurl.com/y98tmvqu</a:t>
            </a:r>
          </a:p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7D9590-B205-43C5-8816-EA955FC2C45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123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31924C-CBBE-49EA-BAD3-13B21B46FC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A10E6EE-70FE-4B83-906B-B45AE2E10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667797F-DBCB-49AC-9CDE-F5C981272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5E6BC454-4A62-4F0F-ADFF-D1E7B321B8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01984AF-D2E6-4D4B-AF55-C6BEEFBC27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67610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E68031-7476-4576-8D69-ED8035968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16B9D014-7A7A-44FF-9503-494285E899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8E824F8-8621-4934-AB0F-27185FA6D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EE3774F-4581-4A99-BC98-D0BE77F00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FA4CC34-20F0-404D-9247-723E78833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9243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D83FB623-DB90-4D20-B148-4DA2B93971E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48B0066-CDCF-4704-BDE5-CED894F25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24E51CC-B78A-4066-AC26-1AEDF49B69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E0F174-06AC-4CC4-93BB-DC78319F4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4962FFA-887A-4B77-B1C5-05238AD26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8243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368"/>
            <a:ext cx="2182483" cy="1134891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0627541-358D-42CE-880D-1F01585B4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6220" y="237330"/>
            <a:ext cx="8330480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57F46E9-78A2-4277-B0D5-D286653E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6113" y="1282700"/>
            <a:ext cx="9780587" cy="5018088"/>
          </a:xfrm>
        </p:spPr>
        <p:txBody>
          <a:bodyPr>
            <a:norm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494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8B3422F-3418-4A80-A8B8-4AC29DA14F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7308" y="3210069"/>
            <a:ext cx="3091070" cy="707594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6004" y="-424207"/>
            <a:ext cx="6462168" cy="336032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4C8EDA8-0824-40AF-86D8-6D2C02FB8A10}"/>
              </a:ext>
            </a:extLst>
          </p:cNvPr>
          <p:cNvSpPr txBox="1"/>
          <p:nvPr userDrawn="1"/>
        </p:nvSpPr>
        <p:spPr>
          <a:xfrm>
            <a:off x="6897308" y="3995688"/>
            <a:ext cx="1703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600" dirty="0">
                <a:latin typeface="Arial" panose="020B0604020202020204" pitchFamily="34" charset="0"/>
              </a:rPr>
              <a:t>gefördert von </a:t>
            </a: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15B182DF-CC00-46E2-8E1C-AF60B794C06B}"/>
              </a:ext>
            </a:extLst>
          </p:cNvPr>
          <p:cNvSpPr txBox="1"/>
          <p:nvPr userDrawn="1"/>
        </p:nvSpPr>
        <p:spPr>
          <a:xfrm>
            <a:off x="6787073" y="3154902"/>
            <a:ext cx="17032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de-DE" sz="1600" dirty="0">
                <a:latin typeface="Arial" panose="020B0604020202020204" pitchFamily="34" charset="0"/>
              </a:rPr>
              <a:t>Ein Projekt von </a:t>
            </a: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Textplatzhalter 5">
            <a:extLst>
              <a:ext uri="{FF2B5EF4-FFF2-40B4-BE49-F238E27FC236}">
                <a16:creationId xmlns:a16="http://schemas.microsoft.com/office/drawing/2014/main" id="{1270EED3-CA86-4707-88BD-56DD38A1EF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6598" y="3220804"/>
            <a:ext cx="5509402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2" name="Textplatzhalter 5">
            <a:extLst>
              <a:ext uri="{FF2B5EF4-FFF2-40B4-BE49-F238E27FC236}">
                <a16:creationId xmlns:a16="http://schemas.microsoft.com/office/drawing/2014/main" id="{82349928-B68F-4DF9-A1F2-1098FF0450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6598" y="3888578"/>
            <a:ext cx="5509402" cy="655637"/>
          </a:xfrm>
        </p:spPr>
        <p:txBody>
          <a:bodyPr>
            <a:noAutofit/>
          </a:bodyPr>
          <a:lstStyle>
            <a:lvl1pPr marL="0" indent="0">
              <a:buNone/>
              <a:defRPr sz="2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pic>
        <p:nvPicPr>
          <p:cNvPr id="10" name="Grafik 9" descr="Ein Bild, das Text, Screenshot, Schrift, Uhr enthält.&#10;&#10;Automatisch generierte Beschreibung">
            <a:extLst>
              <a:ext uri="{FF2B5EF4-FFF2-40B4-BE49-F238E27FC236}">
                <a16:creationId xmlns:a16="http://schemas.microsoft.com/office/drawing/2014/main" id="{2F2E31FE-D093-F27B-05CB-5EC9B20C651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272" y="4447535"/>
            <a:ext cx="3331424" cy="55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47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0A8B533E-4ED6-46D6-A4DA-864E9F3151D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9368"/>
            <a:ext cx="2182483" cy="1134891"/>
          </a:xfrm>
          <a:prstGeom prst="rect">
            <a:avLst/>
          </a:prstGeom>
        </p:spPr>
      </p:pic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0627541-358D-42CE-880D-1F01585B471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096220" y="237330"/>
            <a:ext cx="8330480" cy="655637"/>
          </a:xfrm>
        </p:spPr>
        <p:txBody>
          <a:bodyPr>
            <a:noAutofit/>
          </a:bodyPr>
          <a:lstStyle>
            <a:lvl1pPr marL="0" indent="0">
              <a:buNone/>
              <a:defRPr sz="32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40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557F46E9-78A2-4277-B0D5-D286653E32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46113" y="1282700"/>
            <a:ext cx="9780587" cy="5018088"/>
          </a:xfrm>
        </p:spPr>
        <p:txBody>
          <a:bodyPr>
            <a:normAutofit/>
          </a:bodyPr>
          <a:lstStyle>
            <a:lvl1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8229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50B8ED-CF7A-439F-AC74-F1782EC85C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6FB53C-D470-4EEC-ABDE-20200E21A8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74F1FF2-B4C1-4103-8D97-6A3B1CC017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3931B0D-F509-49E3-8757-E69F7E5B88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212123-0A8C-4558-A8BD-36E1BA50B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4322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B2DF081-09AC-42ED-8A6E-A439AA6E6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02B5E92-411A-43FD-8694-1B96485FB8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81C5667-56A2-4A9F-8351-5C25ED1DF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F6E94D1-8CD5-4EE7-A36E-B476BEA7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4E740A0-8E26-445D-A6BC-8EC3823C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617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6A1874-186F-464F-ACE9-DE83E50D3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FB71BFE-9A98-4575-AA22-52E5A1BD3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5FF9F296-FAEB-4259-85CA-65E90DE9C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34814265-A6F5-43E0-A4AC-C406E55A7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C8CE0269-8874-47B9-B789-85E916330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BB9E482B-02FF-465A-95E7-C65E9EDC9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27330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4DC501-BD73-491E-AE50-CA02172EE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0A4C72-4D8A-45E3-BC36-E9ED39B8A7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034F2C65-2388-4566-B24B-523AA97E07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DE364A32-5650-4CBF-929B-37D184E131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95F563B2-E2D1-43C0-AEAE-6AB7F23A03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CFBF9FDB-4B14-4A46-B972-E7B6A78CF1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FB1A1DD-D168-4F61-BE98-D773CEE7B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18C5AC8-E2D4-4511-A0A2-C448E9597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7985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BE369F-81F6-4C1B-A961-2F7F8C5D45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BAD25B8-0BCE-412F-A6DD-5A43A0F83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C6B91C3-E9D1-4A94-A365-CDB164F0B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1F3989-225F-4AC8-9651-CCCB68697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1308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D60236E-9337-4882-A00B-7D76FB4EF9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30F51F3-029C-49CD-874F-93D13FEDC9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7FE2C8A-F76E-4D02-86D7-AB947C1548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472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A61343-10E7-4A8C-B7D8-E7A25A0216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FB4FFAF-B832-4E4F-A862-CE4183AC2F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0A66EBE-BE5C-43FA-8243-D6B18EEDDA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8DCB0B8-DDB4-4B99-8567-F0263988B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D04C14-270E-40D2-BE69-2B3F7EA7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A2C08F9-FEE0-4378-BAD5-E557850CEE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786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3019F65-5D93-4F86-90FE-C69EDF4A9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AAD6E663-150A-4E0F-8806-200E631F0C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7D7E016-E9A4-405B-BD43-944D0D1FE9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60CDFF5-0BDA-4F66-A3DD-049199729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D64EE06-81DC-45DE-A959-62246DAC4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31124959-F5E6-4EA0-84F6-35FB2596F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0366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4468F8C-4766-46FB-BD12-D539294F4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23C52D5-07F6-4DD3-8392-43A1D647E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10D39C-4BE1-4E73-8DF8-5B0D8C204A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E8CA8-B44B-4252-A970-95945B805B7D}" type="datetimeFigureOut">
              <a:rPr lang="de-DE" smtClean="0"/>
              <a:t>08.11.24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5279D81-A2F4-4B4E-807F-96D5EDA1DE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4D4E93A-D861-40CC-A8A3-CE54D92A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6F6C8D-557E-49F5-AB4A-844430936D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2511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29506"/>
            <a:ext cx="12192000" cy="7165802"/>
            <a:chOff x="0" y="-29506"/>
            <a:chExt cx="12192000" cy="7165802"/>
          </a:xfrm>
        </p:grpSpPr>
        <p:cxnSp>
          <p:nvCxnSpPr>
            <p:cNvPr id="20" name="Straight Connector 19"/>
            <p:cNvCxnSpPr>
              <a:cxnSpLocks/>
            </p:cNvCxnSpPr>
            <p:nvPr/>
          </p:nvCxnSpPr>
          <p:spPr>
            <a:xfrm>
              <a:off x="10599091" y="-29506"/>
              <a:ext cx="1592909" cy="656945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cxnSpLocks/>
            </p:cNvCxnSpPr>
            <p:nvPr/>
          </p:nvCxnSpPr>
          <p:spPr>
            <a:xfrm flipH="1">
              <a:off x="8741145" y="3681413"/>
              <a:ext cx="3447680" cy="3454883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998765" y="-8467"/>
              <a:ext cx="2190060" cy="7015554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9873281" y="3048000"/>
              <a:ext cx="2318719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 userDrawn="1"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1117276" y="-8467"/>
              <a:ext cx="1071548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127974" y="3589867"/>
              <a:ext cx="2060851" cy="3289172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DE" dirty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CA8B55F-30CC-4164-B6E4-7C38A0BA78B1}" type="datetimeFigureOut">
              <a:rPr lang="en-GB" smtClean="0"/>
              <a:pPr/>
              <a:t>08/11/2024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  <a:latin typeface="Arial" panose="020B0604020202020204" pitchFamily="34" charset="0"/>
              </a:defRPr>
            </a:lvl1pPr>
          </a:lstStyle>
          <a:p>
            <a:fld id="{A4E1CB74-7818-4C88-B969-EAA19F14AC84}" type="slidenum">
              <a:rPr lang="en-GB" smtClean="0"/>
              <a:pPr/>
              <a:t>‹Nr.›</a:t>
            </a:fld>
            <a:endParaRPr lang="en-GB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FE2DA707-42F5-4D15-AE7F-ED48FFC3E24D}"/>
              </a:ext>
            </a:extLst>
          </p:cNvPr>
          <p:cNvSpPr txBox="1"/>
          <p:nvPr userDrawn="1"/>
        </p:nvSpPr>
        <p:spPr>
          <a:xfrm>
            <a:off x="398308" y="6611779"/>
            <a:ext cx="932515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>
                <a:latin typeface="Montserrat" pitchFamily="2" charset="77"/>
                <a:cs typeface="Arial" panose="020B0604020202020204" pitchFamily="34" charset="0"/>
              </a:rPr>
              <a:t>© 2025 planpolitik | europa-unterrichten.de | Nutzung nur für nichtkommerzielle und pädagogische Zwecke | Unterstützt vom Land Berlin, vertreten durch die Senatskanzlei</a:t>
            </a:r>
            <a:endParaRPr lang="en-GB" sz="800" dirty="0">
              <a:latin typeface="Montserrat" pitchFamily="2" charset="77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070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Arial" panose="020B0604020202020204" pitchFamily="34" charset="0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rtgxahj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3.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creativecommons.org/licenses/by/3.0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C5A4FB8F-F154-470B-8964-B70C5DD9449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63511" y="3206953"/>
            <a:ext cx="4809678" cy="655637"/>
          </a:xfrm>
        </p:spPr>
        <p:txBody>
          <a:bodyPr/>
          <a:lstStyle/>
          <a:p>
            <a:r>
              <a:rPr lang="de-DE" b="1" dirty="0">
                <a:solidFill>
                  <a:schemeClr val="tx1"/>
                </a:solidFill>
              </a:rPr>
              <a:t>M1 Clara und die EU</a:t>
            </a:r>
          </a:p>
        </p:txBody>
      </p:sp>
    </p:spTree>
    <p:extLst>
      <p:ext uri="{BB962C8B-B14F-4D97-AF65-F5344CB8AC3E}">
        <p14:creationId xmlns:p14="http://schemas.microsoft.com/office/powerpoint/2010/main" val="39014010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04F3C95C-BE26-45AE-9150-796BE03D199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924" y="-1327068"/>
            <a:ext cx="12357848" cy="818506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1A2994E6-9A28-4CAC-A9F4-3D85C60EE8AE}"/>
              </a:ext>
            </a:extLst>
          </p:cNvPr>
          <p:cNvSpPr txBox="1"/>
          <p:nvPr/>
        </p:nvSpPr>
        <p:spPr>
          <a:xfrm>
            <a:off x="8989454" y="6611778"/>
            <a:ext cx="34000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BY-SA 4.0</a:t>
            </a:r>
            <a:r>
              <a:rPr lang="en-GB" sz="1000" dirty="0">
                <a:solidFill>
                  <a:schemeClr val="bg1"/>
                </a:solidFill>
              </a:rPr>
              <a:t> , Steven </a:t>
            </a:r>
            <a:r>
              <a:rPr lang="en-GB" sz="1000" dirty="0" err="1">
                <a:solidFill>
                  <a:schemeClr val="bg1"/>
                </a:solidFill>
              </a:rPr>
              <a:t>Lek</a:t>
            </a:r>
            <a:r>
              <a:rPr lang="en-GB" sz="1000" dirty="0">
                <a:solidFill>
                  <a:schemeClr val="bg1"/>
                </a:solidFill>
              </a:rPr>
              <a:t>, </a:t>
            </a:r>
            <a:r>
              <a:rPr lang="de-DE" sz="1000" dirty="0">
                <a:solidFill>
                  <a:schemeClr val="bg1"/>
                </a:solidFill>
              </a:rPr>
              <a:t>https://tinyurl.com/ybuz32yq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779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D0914AD-1E89-4E2A-8980-EA564DC7A4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719" y="-495039"/>
            <a:ext cx="12407438" cy="813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4922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C9609A66-AB13-4790-BB11-3DF745A82D1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19490" y="-713477"/>
            <a:ext cx="12411489" cy="8329123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82BAD59F-1932-4659-80B8-95B2643BB9BF}"/>
              </a:ext>
            </a:extLst>
          </p:cNvPr>
          <p:cNvSpPr txBox="1"/>
          <p:nvPr/>
        </p:nvSpPr>
        <p:spPr>
          <a:xfrm>
            <a:off x="6941713" y="6611778"/>
            <a:ext cx="54477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000" dirty="0">
                <a:solidFill>
                  <a:schemeClr val="bg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BY-NC-ND 2.0</a:t>
            </a:r>
            <a:r>
              <a:rPr lang="en-GB" sz="1000" dirty="0">
                <a:solidFill>
                  <a:schemeClr val="bg1"/>
                </a:solidFill>
              </a:rPr>
              <a:t> , </a:t>
            </a:r>
            <a:r>
              <a:rPr lang="it-IT" sz="1000" dirty="0" err="1">
                <a:solidFill>
                  <a:schemeClr val="bg1"/>
                </a:solidFill>
              </a:rPr>
              <a:t>European</a:t>
            </a:r>
            <a:r>
              <a:rPr lang="it-IT" sz="1000" dirty="0">
                <a:solidFill>
                  <a:schemeClr val="bg1"/>
                </a:solidFill>
              </a:rPr>
              <a:t> Union 2011 PE-EP/Pietro Naj-Oleari, </a:t>
            </a:r>
            <a:r>
              <a:rPr lang="de-DE" sz="1000" dirty="0">
                <a:solidFill>
                  <a:schemeClr val="bg1"/>
                </a:solidFill>
              </a:rPr>
              <a:t>https://tinyurl.com/y7gu33dj</a:t>
            </a:r>
            <a:endParaRPr lang="it-IT" sz="1000" dirty="0">
              <a:solidFill>
                <a:schemeClr val="bg1"/>
              </a:solidFill>
            </a:endParaRP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897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>
            <a:extLst>
              <a:ext uri="{FF2B5EF4-FFF2-40B4-BE49-F238E27FC236}">
                <a16:creationId xmlns:a16="http://schemas.microsoft.com/office/drawing/2014/main" id="{180A0CDE-B87A-4026-AF23-CA67EB3498DF}"/>
              </a:ext>
            </a:extLst>
          </p:cNvPr>
          <p:cNvSpPr txBox="1"/>
          <p:nvPr/>
        </p:nvSpPr>
        <p:spPr>
          <a:xfrm>
            <a:off x="8377308" y="6581001"/>
            <a:ext cx="47007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GB" sz="1200" u="sng" dirty="0">
                <a:solidFill>
                  <a:schemeClr val="bg1"/>
                </a:solidFill>
              </a:rPr>
              <a:t>© CC BY-4.0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European Union, </a:t>
            </a:r>
            <a:r>
              <a:rPr lang="en-US" sz="1200" u="sng" dirty="0">
                <a:solidFill>
                  <a:schemeClr val="bg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https://tinyurl.com/rtgxahj</a:t>
            </a:r>
            <a:endParaRPr lang="de-DE" sz="1200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Text, Im Haus enthält.&#10;&#10;Automatisch generierte Beschreibung">
            <a:extLst>
              <a:ext uri="{FF2B5EF4-FFF2-40B4-BE49-F238E27FC236}">
                <a16:creationId xmlns:a16="http://schemas.microsoft.com/office/drawing/2014/main" id="{B586845A-B704-0698-D8FC-8116754C62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8588" y="-1433151"/>
            <a:ext cx="12449175" cy="8291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41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1818FA1F-8D7F-D91A-AE19-23AA67DF6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920" y="620621"/>
            <a:ext cx="9273680" cy="5984903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076179" y="1836038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Roberta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Metsola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030462" y="3399891"/>
            <a:ext cx="1362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Kontrolliert EU-Kommission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393994" y="5487006"/>
            <a:ext cx="1508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Mehrheit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238667" y="5610118"/>
            <a:ext cx="1360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Beschließt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Rechtsakte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448819" y="1589818"/>
            <a:ext cx="1506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720 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Abgeordnete aus 27 Mitglied-staaten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410466" y="3338534"/>
            <a:ext cx="1508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Vertritt Interessen der EU- 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Bürger_innen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2200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Himmel, draußen, Zaun, Gebäude enthält.&#10;&#10;Mit sehr hoher Zuverlässigkeit generierte Beschreibung">
            <a:extLst>
              <a:ext uri="{FF2B5EF4-FFF2-40B4-BE49-F238E27FC236}">
                <a16:creationId xmlns:a16="http://schemas.microsoft.com/office/drawing/2014/main" id="{961DD2FB-7E0F-458C-A500-A895B0F8EE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5026" y="10"/>
            <a:ext cx="12317026" cy="692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617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F0EA880-4CCA-4D37-8FBF-347C30CAA7A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43277"/>
            <a:ext cx="12192000" cy="8128000"/>
          </a:xfrm>
        </p:spPr>
      </p:pic>
    </p:spTree>
    <p:extLst>
      <p:ext uri="{BB962C8B-B14F-4D97-AF65-F5344CB8AC3E}">
        <p14:creationId xmlns:p14="http://schemas.microsoft.com/office/powerpoint/2010/main" val="13833770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Person, darstellend, Gruppe, stehend enthält.&#10;&#10;Automatisch generierte Beschreibung">
            <a:extLst>
              <a:ext uri="{FF2B5EF4-FFF2-40B4-BE49-F238E27FC236}">
                <a16:creationId xmlns:a16="http://schemas.microsoft.com/office/drawing/2014/main" id="{D3052D84-B321-4DCD-8D44-51AA78DB4E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802" y="577180"/>
            <a:ext cx="11662396" cy="570364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B389D12-9ECD-44EF-8ADA-5C533F26FAFC}"/>
              </a:ext>
            </a:extLst>
          </p:cNvPr>
          <p:cNvSpPr txBox="1"/>
          <p:nvPr/>
        </p:nvSpPr>
        <p:spPr>
          <a:xfrm>
            <a:off x="8707480" y="6019210"/>
            <a:ext cx="321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 1.0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n.a.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https://tinyurl.com/y7xftgh7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1455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Person, Tisch, sitzend, drinnen enthält.&#10;&#10;Automatisch generierte Beschreibung">
            <a:extLst>
              <a:ext uri="{FF2B5EF4-FFF2-40B4-BE49-F238E27FC236}">
                <a16:creationId xmlns:a16="http://schemas.microsoft.com/office/drawing/2014/main" id="{2884E299-6E62-4DC6-89D0-38FB8D140A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7495" y="-1116936"/>
            <a:ext cx="13147275" cy="8775550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345735C-7F9A-493F-ACBF-C462C14ED517}"/>
              </a:ext>
            </a:extLst>
          </p:cNvPr>
          <p:cNvSpPr txBox="1"/>
          <p:nvPr/>
        </p:nvSpPr>
        <p:spPr>
          <a:xfrm>
            <a:off x="8121332" y="6581001"/>
            <a:ext cx="414699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u="sng" dirty="0">
                <a:solidFill>
                  <a:schemeClr val="bg1"/>
                </a:solidFill>
              </a:rPr>
              <a:t>© CC BY-4.0</a:t>
            </a:r>
            <a:r>
              <a:rPr lang="en-GB" sz="1200" dirty="0">
                <a:solidFill>
                  <a:schemeClr val="bg1"/>
                </a:solidFill>
              </a:rPr>
              <a:t>, </a:t>
            </a:r>
            <a:r>
              <a:rPr lang="en-US" sz="1200" dirty="0">
                <a:solidFill>
                  <a:schemeClr val="bg1"/>
                </a:solidFill>
              </a:rPr>
              <a:t>European Union, https://tinyurl.com/ulnulpw</a:t>
            </a:r>
            <a:endParaRPr lang="de-DE" sz="1200" dirty="0">
              <a:solidFill>
                <a:schemeClr val="bg1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75027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fik 14" descr="Ein Bild, das Person, darstellend, stehend, Gruppe enthält.&#10;&#10;Automatisch generierte Beschreibung">
            <a:extLst>
              <a:ext uri="{FF2B5EF4-FFF2-40B4-BE49-F238E27FC236}">
                <a16:creationId xmlns:a16="http://schemas.microsoft.com/office/drawing/2014/main" id="{4AF0D3A7-916C-4C82-BB9D-7C1412303C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" t="4096" r="505" b="-6439"/>
          <a:stretch/>
        </p:blipFill>
        <p:spPr>
          <a:xfrm>
            <a:off x="1390919" y="745947"/>
            <a:ext cx="8481405" cy="6054548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528070" y="2045223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Ursula von der Leyen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482353" y="4238765"/>
            <a:ext cx="13620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Verwaltet Gelder der EU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847660" y="5250565"/>
            <a:ext cx="15081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Kollegialität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008057" y="5281056"/>
            <a:ext cx="1360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Schlägt Rechtsakte vor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409304" y="1799002"/>
            <a:ext cx="15068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Kommissar_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innen der Mitglied-staaten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364159" y="4115654"/>
            <a:ext cx="150816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Kontrolliert Einhaltung 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EU-Verträge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13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97AB2D5-A8C1-408D-BD46-4ED9DD834A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62B300D6-AB60-43D9-B14C-87D2CDA116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25155"/>
            <a:ext cx="13096121" cy="8957115"/>
          </a:xfrm>
        </p:spPr>
      </p:pic>
    </p:spTree>
    <p:extLst>
      <p:ext uri="{BB962C8B-B14F-4D97-AF65-F5344CB8AC3E}">
        <p14:creationId xmlns:p14="http://schemas.microsoft.com/office/powerpoint/2010/main" val="2903577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B197A55A-97B2-42A4-A9DB-1078A8EF6C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583406"/>
            <a:ext cx="12192000" cy="744140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6AADD027-DED1-4EB1-ABC8-8685553C3E5D}"/>
              </a:ext>
            </a:extLst>
          </p:cNvPr>
          <p:cNvSpPr txBox="1"/>
          <p:nvPr/>
        </p:nvSpPr>
        <p:spPr>
          <a:xfrm>
            <a:off x="9169758" y="6611778"/>
            <a:ext cx="321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 3.0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Jlogan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https://tinyurl.com/yckk3ucq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3880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>
            <a:extLst>
              <a:ext uri="{FF2B5EF4-FFF2-40B4-BE49-F238E27FC236}">
                <a16:creationId xmlns:a16="http://schemas.microsoft.com/office/drawing/2014/main" id="{4D610C03-3D9B-45CA-8A15-988B89015D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19346" y="4997007"/>
            <a:ext cx="3715188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de-DE" sz="1000" b="0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©</a:t>
            </a:r>
            <a:r>
              <a:rPr kumimoji="0" lang="en-GB" altLang="de-DE" sz="1000" b="0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CC BY 2.0</a:t>
            </a:r>
            <a:r>
              <a:rPr kumimoji="0" lang="en-GB" altLang="de-DE" sz="1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</a:t>
            </a:r>
            <a:r>
              <a:rPr kumimoji="0" lang="en-GB" altLang="de-DE" sz="1000" b="0" i="0" u="sng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European Union, </a:t>
            </a:r>
            <a:r>
              <a:rPr kumimoji="0" lang="en-US" altLang="de-DE" sz="11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https://tinyurl.com/ta9w5an</a:t>
            </a:r>
            <a:endParaRPr kumimoji="0" lang="en-US" altLang="de-DE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8" name="Picture 4" descr="¿Un destino europeo para Antonio Costa?">
            <a:extLst>
              <a:ext uri="{FF2B5EF4-FFF2-40B4-BE49-F238E27FC236}">
                <a16:creationId xmlns:a16="http://schemas.microsoft.com/office/drawing/2014/main" id="{EB51865B-C80F-69EA-2286-697F6B466D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António Costa">
            <a:extLst>
              <a:ext uri="{FF2B5EF4-FFF2-40B4-BE49-F238E27FC236}">
                <a16:creationId xmlns:a16="http://schemas.microsoft.com/office/drawing/2014/main" id="{C5AC426A-9159-06E4-E275-BC6230F7A4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0"/>
            <a:ext cx="6350000" cy="635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0710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C55ADF8-8358-4867-A0A8-D7509051846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15634"/>
            <a:ext cx="12192000" cy="8483203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EC25875F-F7BF-4A71-988A-6AE5BDB61A7E}"/>
              </a:ext>
            </a:extLst>
          </p:cNvPr>
          <p:cNvSpPr txBox="1"/>
          <p:nvPr/>
        </p:nvSpPr>
        <p:spPr>
          <a:xfrm>
            <a:off x="8744755" y="6596390"/>
            <a:ext cx="34472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BY-NC-ND 2.0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n.a.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https://tinyurl.com/ycpe64n7</a:t>
            </a:r>
          </a:p>
          <a:p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39126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D7583293-E6E2-5354-D8D7-A12E9F3C65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649" y="775304"/>
            <a:ext cx="9073226" cy="585369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261399" y="1931684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Antonio Costa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261399" y="3427252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Gibt langfristige Ziele der EU vor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446062" y="5481046"/>
            <a:ext cx="1506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Konsens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278516" y="5481046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Treffen mind. </a:t>
            </a:r>
            <a:b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4x jährlich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445770" y="1874534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27 Staats- und Regierungschefs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531495" y="3550363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latin typeface="Arial" panose="020B0604020202020204" pitchFamily="34" charset="0"/>
                <a:cs typeface="Arial" panose="020B0604020202020204" pitchFamily="34" charset="0"/>
              </a:rPr>
              <a:t>Vertritt nationale Interessen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175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feld 3">
            <a:extLst>
              <a:ext uri="{FF2B5EF4-FFF2-40B4-BE49-F238E27FC236}">
                <a16:creationId xmlns:a16="http://schemas.microsoft.com/office/drawing/2014/main" id="{AAB78F5A-703F-4F7A-AD7B-0DF400E7EF2A}"/>
              </a:ext>
            </a:extLst>
          </p:cNvPr>
          <p:cNvSpPr txBox="1"/>
          <p:nvPr/>
        </p:nvSpPr>
        <p:spPr>
          <a:xfrm>
            <a:off x="6387921" y="6611778"/>
            <a:ext cx="6001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 2.0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Georges Schneider (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Bundesministerium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für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Europa AT), 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https://tinyurl.com/y98tmvqu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Grafik 5" descr="Ein Bild, das Tisch, Decke, Im Haus, Boden enthält.&#10;&#10;Automatisch generierte Beschreibung">
            <a:extLst>
              <a:ext uri="{FF2B5EF4-FFF2-40B4-BE49-F238E27FC236}">
                <a16:creationId xmlns:a16="http://schemas.microsoft.com/office/drawing/2014/main" id="{954CCBA2-2B2D-45FE-C36E-B15DCB7EE8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710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69F32D59-DA67-4BE3-A321-D2A2DF4B81B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3128" y="0"/>
            <a:ext cx="12358255" cy="823883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9958E6F1-977B-423F-8E56-5FC1B4D54383}"/>
              </a:ext>
            </a:extLst>
          </p:cNvPr>
          <p:cNvSpPr txBox="1"/>
          <p:nvPr/>
        </p:nvSpPr>
        <p:spPr>
          <a:xfrm>
            <a:off x="8693239" y="6611778"/>
            <a:ext cx="36962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© CC BY-ND 2.0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SPD </a:t>
            </a:r>
            <a:r>
              <a:rPr lang="en-GB" sz="1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Söhlde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de-DE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https://tinyurl.com/ycaw9kgo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3593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F11C1E3-AF86-BEBB-FD1A-166C8E6538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867" y="490060"/>
            <a:ext cx="9230558" cy="597517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F0950AB8-779E-4693-8BC0-4F7AE7622C41}"/>
              </a:ext>
            </a:extLst>
          </p:cNvPr>
          <p:cNvSpPr txBox="1"/>
          <p:nvPr/>
        </p:nvSpPr>
        <p:spPr>
          <a:xfrm>
            <a:off x="1298245" y="1570547"/>
            <a:ext cx="127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Vorsitz:</a:t>
            </a:r>
          </a:p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wechselt alle 6 Monate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30544327-DB6C-4744-B2BF-B373E09C7BC4}"/>
              </a:ext>
            </a:extLst>
          </p:cNvPr>
          <p:cNvSpPr txBox="1"/>
          <p:nvPr/>
        </p:nvSpPr>
        <p:spPr>
          <a:xfrm>
            <a:off x="1298245" y="3477647"/>
            <a:ext cx="1270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Beschließt Rechtsakte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CF59D612-E3FB-43BF-8516-AD2F6B4405B1}"/>
              </a:ext>
            </a:extLst>
          </p:cNvPr>
          <p:cNvSpPr txBox="1"/>
          <p:nvPr/>
        </p:nvSpPr>
        <p:spPr>
          <a:xfrm>
            <a:off x="3619909" y="5262689"/>
            <a:ext cx="15081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Abstimmungs-prinzip:</a:t>
            </a:r>
            <a:b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doppelte Mehrheit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DAB6B50-5517-4EC9-A9BC-BE2809F048CE}"/>
              </a:ext>
            </a:extLst>
          </p:cNvPr>
          <p:cNvSpPr txBox="1"/>
          <p:nvPr/>
        </p:nvSpPr>
        <p:spPr>
          <a:xfrm>
            <a:off x="6504472" y="5262689"/>
            <a:ext cx="13606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Tagt in unterschied. Zusammen-setzungen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8236157-71AC-42B4-A6A5-5F468163EEA6}"/>
              </a:ext>
            </a:extLst>
          </p:cNvPr>
          <p:cNvSpPr txBox="1"/>
          <p:nvPr/>
        </p:nvSpPr>
        <p:spPr>
          <a:xfrm>
            <a:off x="8672798" y="1627697"/>
            <a:ext cx="1506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Fach-</a:t>
            </a:r>
            <a:r>
              <a:rPr lang="de-DE" sz="1600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minister_innen</a:t>
            </a:r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der nationalen Regierungen 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C424E1BA-E708-41F5-B637-35D2135272CD}"/>
              </a:ext>
            </a:extLst>
          </p:cNvPr>
          <p:cNvSpPr txBox="1"/>
          <p:nvPr/>
        </p:nvSpPr>
        <p:spPr>
          <a:xfrm>
            <a:off x="8790882" y="3322089"/>
            <a:ext cx="127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6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Vertritt nationale Interessen</a:t>
            </a:r>
            <a:endParaRPr lang="en-GB" sz="1600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6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te">
  <a:themeElements>
    <a:clrScheme name="Benutzerdefiniert 1">
      <a:dk1>
        <a:srgbClr val="1B3272"/>
      </a:dk1>
      <a:lt1>
        <a:srgbClr val="FFFFFF"/>
      </a:lt1>
      <a:dk2>
        <a:srgbClr val="1B3272"/>
      </a:dk2>
      <a:lt2>
        <a:srgbClr val="FFFFFF"/>
      </a:lt2>
      <a:accent1>
        <a:srgbClr val="8EB7ED"/>
      </a:accent1>
      <a:accent2>
        <a:srgbClr val="D6E4F0"/>
      </a:accent2>
      <a:accent3>
        <a:srgbClr val="1E56A0"/>
      </a:accent3>
      <a:accent4>
        <a:srgbClr val="F3F6F8"/>
      </a:accent4>
      <a:accent5>
        <a:srgbClr val="F2C223"/>
      </a:accent5>
      <a:accent6>
        <a:srgbClr val="000000"/>
      </a:accent6>
      <a:hlink>
        <a:srgbClr val="1E56A0"/>
      </a:hlink>
      <a:folHlink>
        <a:srgbClr val="1E56A0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C699503E1B13D4F8C6D378357ADBC05" ma:contentTypeVersion="15" ma:contentTypeDescription="Ein neues Dokument erstellen." ma:contentTypeScope="" ma:versionID="654017d37c8e6a162b019c78baa237ac">
  <xsd:schema xmlns:xsd="http://www.w3.org/2001/XMLSchema" xmlns:xs="http://www.w3.org/2001/XMLSchema" xmlns:p="http://schemas.microsoft.com/office/2006/metadata/properties" xmlns:ns2="0b646697-1ace-4851-98a4-dc4304b4e27f" xmlns:ns3="7529eaa3-fddf-4165-80c0-51b30c39b831" targetNamespace="http://schemas.microsoft.com/office/2006/metadata/properties" ma:root="true" ma:fieldsID="086e8f84a6428f1f75a27e34219dc22c" ns2:_="" ns3:_="">
    <xsd:import namespace="0b646697-1ace-4851-98a4-dc4304b4e27f"/>
    <xsd:import namespace="7529eaa3-fddf-4165-80c0-51b30c39b83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646697-1ace-4851-98a4-dc4304b4e2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Bildmarkierungen" ma:readOnly="false" ma:fieldId="{5cf76f15-5ced-4ddc-b409-7134ff3c332f}" ma:taxonomyMulti="true" ma:sspId="95328186-6fe7-444e-b5b0-90e7e2f1df7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29eaa3-fddf-4165-80c0-51b30c39b83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1f593ee-f1d0-4197-b344-00bded41daaa}" ma:internalName="TaxCatchAll" ma:showField="CatchAllData" ma:web="7529eaa3-fddf-4165-80c0-51b30c39b83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CBB7CC-F074-4DA5-A6F7-DFD0CD4E15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F8F5FE5-8D98-41A1-8CFD-28718025FD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646697-1ace-4851-98a4-dc4304b4e27f"/>
    <ds:schemaRef ds:uri="7529eaa3-fddf-4165-80c0-51b30c39b83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Microsoft Macintosh PowerPoint</Application>
  <PresentationFormat>Breitbild</PresentationFormat>
  <Paragraphs>76</Paragraphs>
  <Slides>19</Slides>
  <Notes>19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19</vt:i4>
      </vt:variant>
    </vt:vector>
  </HeadingPairs>
  <TitlesOfParts>
    <vt:vector size="28" baseType="lpstr">
      <vt:lpstr>Arial</vt:lpstr>
      <vt:lpstr>Calibri</vt:lpstr>
      <vt:lpstr>Calibri Light</vt:lpstr>
      <vt:lpstr>ClassicGrotesquePro</vt:lpstr>
      <vt:lpstr>Montserrat</vt:lpstr>
      <vt:lpstr>Open Sans</vt:lpstr>
      <vt:lpstr>Wingdings 3</vt:lpstr>
      <vt:lpstr>Office</vt:lpstr>
      <vt:lpstr>Facette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Einführungsgeschichte  Europäischer Rat</dc:title>
  <dc:creator>Konstantin Kaiser</dc:creator>
  <cp:lastModifiedBy>Katja</cp:lastModifiedBy>
  <cp:revision>104</cp:revision>
  <dcterms:created xsi:type="dcterms:W3CDTF">2018-04-18T12:47:33Z</dcterms:created>
  <dcterms:modified xsi:type="dcterms:W3CDTF">2024-11-08T09:21:39Z</dcterms:modified>
</cp:coreProperties>
</file>