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27"/>
  </p:notesMasterIdLst>
  <p:handoutMasterIdLst>
    <p:handoutMasterId r:id="rId28"/>
  </p:handoutMasterIdLst>
  <p:sldIdLst>
    <p:sldId id="256" r:id="rId4"/>
    <p:sldId id="1128" r:id="rId5"/>
    <p:sldId id="1127" r:id="rId6"/>
    <p:sldId id="1129" r:id="rId7"/>
    <p:sldId id="281" r:id="rId8"/>
    <p:sldId id="282" r:id="rId9"/>
    <p:sldId id="261" r:id="rId10"/>
    <p:sldId id="279" r:id="rId11"/>
    <p:sldId id="1131" r:id="rId12"/>
    <p:sldId id="1133" r:id="rId13"/>
    <p:sldId id="263" r:id="rId14"/>
    <p:sldId id="264" r:id="rId15"/>
    <p:sldId id="259" r:id="rId16"/>
    <p:sldId id="283" r:id="rId17"/>
    <p:sldId id="1132" r:id="rId18"/>
    <p:sldId id="268" r:id="rId19"/>
    <p:sldId id="1134" r:id="rId20"/>
    <p:sldId id="1135" r:id="rId21"/>
    <p:sldId id="1137" r:id="rId22"/>
    <p:sldId id="1156" r:id="rId23"/>
    <p:sldId id="1158" r:id="rId24"/>
    <p:sldId id="1154" r:id="rId25"/>
    <p:sldId id="1155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gret Schneider" initials="AS" lastIdx="5" clrIdx="0">
    <p:extLst>
      <p:ext uri="{19B8F6BF-5375-455C-9EA6-DF929625EA0E}">
        <p15:presenceInfo xmlns:p15="http://schemas.microsoft.com/office/powerpoint/2012/main" userId="Annegret Schneid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763"/>
    <a:srgbClr val="D5C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E08E5D-D89B-B14B-848A-78DC214E6DB9}" v="2348" dt="2024-10-30T15:55:56.1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7241" autoAdjust="0"/>
    <p:restoredTop sz="81331"/>
  </p:normalViewPr>
  <p:slideViewPr>
    <p:cSldViewPr snapToGrid="0">
      <p:cViewPr varScale="1">
        <p:scale>
          <a:sx n="93" d="100"/>
          <a:sy n="93" d="100"/>
        </p:scale>
        <p:origin x="48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96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ja" userId="3db88e40-4651-410f-8079-3ea1846217d1" providerId="ADAL" clId="{E2E08E5D-D89B-B14B-848A-78DC214E6DB9}"/>
    <pc:docChg chg="undo custSel addSld delSld modSld sldOrd modMainMaster">
      <pc:chgData name="Katja" userId="3db88e40-4651-410f-8079-3ea1846217d1" providerId="ADAL" clId="{E2E08E5D-D89B-B14B-848A-78DC214E6DB9}" dt="2024-10-30T15:55:56.140" v="4391"/>
      <pc:docMkLst>
        <pc:docMk/>
      </pc:docMkLst>
      <pc:sldChg chg="addSp delSp modSp mod">
        <pc:chgData name="Katja" userId="3db88e40-4651-410f-8079-3ea1846217d1" providerId="ADAL" clId="{E2E08E5D-D89B-B14B-848A-78DC214E6DB9}" dt="2024-10-30T09:45:07.614" v="4193" actId="767"/>
        <pc:sldMkLst>
          <pc:docMk/>
          <pc:sldMk cId="3901401039" sldId="256"/>
        </pc:sldMkLst>
        <pc:spChg chg="mod">
          <ac:chgData name="Katja" userId="3db88e40-4651-410f-8079-3ea1846217d1" providerId="ADAL" clId="{E2E08E5D-D89B-B14B-848A-78DC214E6DB9}" dt="2024-10-29T18:40:04.733" v="3904" actId="2711"/>
          <ac:spMkLst>
            <pc:docMk/>
            <pc:sldMk cId="3901401039" sldId="256"/>
            <ac:spMk id="2" creationId="{C5A4FB8F-F154-470B-8964-B70C5DD94490}"/>
          </ac:spMkLst>
        </pc:spChg>
        <pc:spChg chg="add mod">
          <ac:chgData name="Katja" userId="3db88e40-4651-410f-8079-3ea1846217d1" providerId="ADAL" clId="{E2E08E5D-D89B-B14B-848A-78DC214E6DB9}" dt="2024-10-30T09:45:07.614" v="4193" actId="767"/>
          <ac:spMkLst>
            <pc:docMk/>
            <pc:sldMk cId="3901401039" sldId="256"/>
            <ac:spMk id="3" creationId="{0662E106-2FCA-C4B4-A915-DEA322C28ACB}"/>
          </ac:spMkLst>
        </pc:spChg>
        <pc:spChg chg="del mod">
          <ac:chgData name="Katja" userId="3db88e40-4651-410f-8079-3ea1846217d1" providerId="ADAL" clId="{E2E08E5D-D89B-B14B-848A-78DC214E6DB9}" dt="2024-10-29T07:48:11.506" v="874" actId="478"/>
          <ac:spMkLst>
            <pc:docMk/>
            <pc:sldMk cId="3901401039" sldId="256"/>
            <ac:spMk id="3" creationId="{7F39EAAE-89D9-0956-4087-BB1FC5C0BC30}"/>
          </ac:spMkLst>
        </pc:spChg>
        <pc:spChg chg="add del mod">
          <ac:chgData name="Katja" userId="3db88e40-4651-410f-8079-3ea1846217d1" providerId="ADAL" clId="{E2E08E5D-D89B-B14B-848A-78DC214E6DB9}" dt="2024-10-29T07:43:45.474" v="756"/>
          <ac:spMkLst>
            <pc:docMk/>
            <pc:sldMk cId="3901401039" sldId="256"/>
            <ac:spMk id="6" creationId="{8677955E-C33D-0E0C-23EB-5AFF823B94C1}"/>
          </ac:spMkLst>
        </pc:spChg>
        <pc:spChg chg="add del mod">
          <ac:chgData name="Katja" userId="3db88e40-4651-410f-8079-3ea1846217d1" providerId="ADAL" clId="{E2E08E5D-D89B-B14B-848A-78DC214E6DB9}" dt="2024-10-29T07:43:52.551" v="761"/>
          <ac:spMkLst>
            <pc:docMk/>
            <pc:sldMk cId="3901401039" sldId="256"/>
            <ac:spMk id="7" creationId="{7FA28AA7-6F9E-1F36-C536-2CBEC5DA57AB}"/>
          </ac:spMkLst>
        </pc:spChg>
        <pc:spChg chg="add del mod">
          <ac:chgData name="Katja" userId="3db88e40-4651-410f-8079-3ea1846217d1" providerId="ADAL" clId="{E2E08E5D-D89B-B14B-848A-78DC214E6DB9}" dt="2024-10-29T07:43:52.551" v="759"/>
          <ac:spMkLst>
            <pc:docMk/>
            <pc:sldMk cId="3901401039" sldId="256"/>
            <ac:spMk id="8" creationId="{23BC03E7-ADA5-D0B1-2CE4-834CBA7D65BE}"/>
          </ac:spMkLst>
        </pc:spChg>
        <pc:spChg chg="add del mod">
          <ac:chgData name="Katja" userId="3db88e40-4651-410f-8079-3ea1846217d1" providerId="ADAL" clId="{E2E08E5D-D89B-B14B-848A-78DC214E6DB9}" dt="2024-10-29T07:46:17.933" v="786"/>
          <ac:spMkLst>
            <pc:docMk/>
            <pc:sldMk cId="3901401039" sldId="256"/>
            <ac:spMk id="9" creationId="{AC5512DB-0AD8-02C0-AEBE-119DA00CA779}"/>
          </ac:spMkLst>
        </pc:spChg>
        <pc:spChg chg="add del mod">
          <ac:chgData name="Katja" userId="3db88e40-4651-410f-8079-3ea1846217d1" providerId="ADAL" clId="{E2E08E5D-D89B-B14B-848A-78DC214E6DB9}" dt="2024-10-29T07:46:17.932" v="784"/>
          <ac:spMkLst>
            <pc:docMk/>
            <pc:sldMk cId="3901401039" sldId="256"/>
            <ac:spMk id="10" creationId="{44492A88-6CD5-BB5E-8A99-40AC18DD09BD}"/>
          </ac:spMkLst>
        </pc:spChg>
        <pc:picChg chg="add mod">
          <ac:chgData name="Katja" userId="3db88e40-4651-410f-8079-3ea1846217d1" providerId="ADAL" clId="{E2E08E5D-D89B-B14B-848A-78DC214E6DB9}" dt="2024-10-29T07:44:16.800" v="765" actId="1076"/>
          <ac:picMkLst>
            <pc:docMk/>
            <pc:sldMk cId="3901401039" sldId="256"/>
            <ac:picMk id="5" creationId="{EA705EEF-82AB-B63B-892F-D962E5DE1C35}"/>
          </ac:picMkLst>
        </pc:picChg>
      </pc:sldChg>
      <pc:sldChg chg="del">
        <pc:chgData name="Katja" userId="3db88e40-4651-410f-8079-3ea1846217d1" providerId="ADAL" clId="{E2E08E5D-D89B-B14B-848A-78DC214E6DB9}" dt="2024-10-23T11:53:52.193" v="582" actId="2696"/>
        <pc:sldMkLst>
          <pc:docMk/>
          <pc:sldMk cId="344744895" sldId="257"/>
        </pc:sldMkLst>
      </pc:sldChg>
      <pc:sldChg chg="add del mod modShow">
        <pc:chgData name="Katja" userId="3db88e40-4651-410f-8079-3ea1846217d1" providerId="ADAL" clId="{E2E08E5D-D89B-B14B-848A-78DC214E6DB9}" dt="2024-10-23T11:54:36.753" v="618" actId="2696"/>
        <pc:sldMkLst>
          <pc:docMk/>
          <pc:sldMk cId="4290361153" sldId="258"/>
        </pc:sldMkLst>
      </pc:sldChg>
      <pc:sldChg chg="addSp delSp modSp add mod ord modAnim">
        <pc:chgData name="Katja" userId="3db88e40-4651-410f-8079-3ea1846217d1" providerId="ADAL" clId="{E2E08E5D-D89B-B14B-848A-78DC214E6DB9}" dt="2024-10-29T12:41:42.024" v="2837" actId="20577"/>
        <pc:sldMkLst>
          <pc:docMk/>
          <pc:sldMk cId="4252991641" sldId="259"/>
        </pc:sldMkLst>
        <pc:spChg chg="del mod">
          <ac:chgData name="Katja" userId="3db88e40-4651-410f-8079-3ea1846217d1" providerId="ADAL" clId="{E2E08E5D-D89B-B14B-848A-78DC214E6DB9}" dt="2024-10-29T12:40:24.681" v="2820" actId="478"/>
          <ac:spMkLst>
            <pc:docMk/>
            <pc:sldMk cId="4252991641" sldId="259"/>
            <ac:spMk id="2" creationId="{6B723377-45D4-4CDA-BC8B-891E9361C5E3}"/>
          </ac:spMkLst>
        </pc:spChg>
        <pc:spChg chg="add mod">
          <ac:chgData name="Katja" userId="3db88e40-4651-410f-8079-3ea1846217d1" providerId="ADAL" clId="{E2E08E5D-D89B-B14B-848A-78DC214E6DB9}" dt="2024-10-29T12:41:42.024" v="2837" actId="20577"/>
          <ac:spMkLst>
            <pc:docMk/>
            <pc:sldMk cId="4252991641" sldId="259"/>
            <ac:spMk id="4" creationId="{41CF314E-0F73-98DE-043A-4F658110D43C}"/>
          </ac:spMkLst>
        </pc:spChg>
        <pc:spChg chg="add mod">
          <ac:chgData name="Katja" userId="3db88e40-4651-410f-8079-3ea1846217d1" providerId="ADAL" clId="{E2E08E5D-D89B-B14B-848A-78DC214E6DB9}" dt="2024-10-29T12:40:20.201" v="2817"/>
          <ac:spMkLst>
            <pc:docMk/>
            <pc:sldMk cId="4252991641" sldId="259"/>
            <ac:spMk id="5" creationId="{1A377A02-F866-4145-8271-8EC634E5D58E}"/>
          </ac:spMkLst>
        </pc:spChg>
      </pc:sldChg>
      <pc:sldChg chg="del mod modShow modNotesTx">
        <pc:chgData name="Katja" userId="3db88e40-4651-410f-8079-3ea1846217d1" providerId="ADAL" clId="{E2E08E5D-D89B-B14B-848A-78DC214E6DB9}" dt="2024-10-23T11:51:11.886" v="414" actId="2696"/>
        <pc:sldMkLst>
          <pc:docMk/>
          <pc:sldMk cId="2905358919" sldId="260"/>
        </pc:sldMkLst>
      </pc:sldChg>
      <pc:sldChg chg="addSp delSp modSp add del mod delAnim modAnim modShow modNotesTx">
        <pc:chgData name="Katja" userId="3db88e40-4651-410f-8079-3ea1846217d1" providerId="ADAL" clId="{E2E08E5D-D89B-B14B-848A-78DC214E6DB9}" dt="2024-10-29T18:31:38.594" v="3763" actId="2696"/>
        <pc:sldMkLst>
          <pc:docMk/>
          <pc:sldMk cId="4074210576" sldId="260"/>
        </pc:sldMkLst>
        <pc:spChg chg="del">
          <ac:chgData name="Katja" userId="3db88e40-4651-410f-8079-3ea1846217d1" providerId="ADAL" clId="{E2E08E5D-D89B-B14B-848A-78DC214E6DB9}" dt="2024-10-29T18:03:20.905" v="2905" actId="478"/>
          <ac:spMkLst>
            <pc:docMk/>
            <pc:sldMk cId="4074210576" sldId="260"/>
            <ac:spMk id="2" creationId="{6B723377-45D4-4CDA-BC8B-891E9361C5E3}"/>
          </ac:spMkLst>
        </pc:spChg>
        <pc:spChg chg="mod">
          <ac:chgData name="Katja" userId="3db88e40-4651-410f-8079-3ea1846217d1" providerId="ADAL" clId="{E2E08E5D-D89B-B14B-848A-78DC214E6DB9}" dt="2024-10-29T18:31:13.690" v="3748" actId="21"/>
          <ac:spMkLst>
            <pc:docMk/>
            <pc:sldMk cId="4074210576" sldId="260"/>
            <ac:spMk id="3" creationId="{DA66DA62-6B0E-426B-A2DD-B89AA182D0E3}"/>
          </ac:spMkLst>
        </pc:spChg>
        <pc:spChg chg="mod">
          <ac:chgData name="Katja" userId="3db88e40-4651-410f-8079-3ea1846217d1" providerId="ADAL" clId="{E2E08E5D-D89B-B14B-848A-78DC214E6DB9}" dt="2024-10-29T10:14:36.509" v="2222" actId="20577"/>
          <ac:spMkLst>
            <pc:docMk/>
            <pc:sldMk cId="4074210576" sldId="260"/>
            <ac:spMk id="5" creationId="{BD8FCF8E-1447-4DC4-AFC6-DA2E8F679254}"/>
          </ac:spMkLst>
        </pc:spChg>
        <pc:spChg chg="del">
          <ac:chgData name="Katja" userId="3db88e40-4651-410f-8079-3ea1846217d1" providerId="ADAL" clId="{E2E08E5D-D89B-B14B-848A-78DC214E6DB9}" dt="2024-10-29T10:14:35.073" v="2220" actId="478"/>
          <ac:spMkLst>
            <pc:docMk/>
            <pc:sldMk cId="4074210576" sldId="260"/>
            <ac:spMk id="7" creationId="{B3017FE6-8281-461D-BA0A-866698284494}"/>
          </ac:spMkLst>
        </pc:spChg>
        <pc:spChg chg="del">
          <ac:chgData name="Katja" userId="3db88e40-4651-410f-8079-3ea1846217d1" providerId="ADAL" clId="{E2E08E5D-D89B-B14B-848A-78DC214E6DB9}" dt="2024-10-29T10:14:42.975" v="2225" actId="478"/>
          <ac:spMkLst>
            <pc:docMk/>
            <pc:sldMk cId="4074210576" sldId="260"/>
            <ac:spMk id="8" creationId="{B37C5E0B-19C4-4397-9830-B6BA666FF694}"/>
          </ac:spMkLst>
        </pc:spChg>
        <pc:spChg chg="del mod">
          <ac:chgData name="Katja" userId="3db88e40-4651-410f-8079-3ea1846217d1" providerId="ADAL" clId="{E2E08E5D-D89B-B14B-848A-78DC214E6DB9}" dt="2024-10-29T07:49:18.363" v="890" actId="478"/>
          <ac:spMkLst>
            <pc:docMk/>
            <pc:sldMk cId="4074210576" sldId="260"/>
            <ac:spMk id="9" creationId="{7C08CF2E-57F1-8C18-C8C7-5DE51001FF7D}"/>
          </ac:spMkLst>
        </pc:spChg>
        <pc:spChg chg="add mod">
          <ac:chgData name="Katja" userId="3db88e40-4651-410f-8079-3ea1846217d1" providerId="ADAL" clId="{E2E08E5D-D89B-B14B-848A-78DC214E6DB9}" dt="2024-10-29T12:44:19.624" v="2872" actId="20577"/>
          <ac:spMkLst>
            <pc:docMk/>
            <pc:sldMk cId="4074210576" sldId="260"/>
            <ac:spMk id="10" creationId="{882E39FF-5A6F-1534-17EA-D5E53A1CE2DF}"/>
          </ac:spMkLst>
        </pc:spChg>
        <pc:spChg chg="add mod">
          <ac:chgData name="Katja" userId="3db88e40-4651-410f-8079-3ea1846217d1" providerId="ADAL" clId="{E2E08E5D-D89B-B14B-848A-78DC214E6DB9}" dt="2024-10-29T12:44:16.442" v="2868"/>
          <ac:spMkLst>
            <pc:docMk/>
            <pc:sldMk cId="4074210576" sldId="260"/>
            <ac:spMk id="11" creationId="{B80040B1-C570-134B-1112-593E88DFC246}"/>
          </ac:spMkLst>
        </pc:spChg>
        <pc:grpChg chg="del">
          <ac:chgData name="Katja" userId="3db88e40-4651-410f-8079-3ea1846217d1" providerId="ADAL" clId="{E2E08E5D-D89B-B14B-848A-78DC214E6DB9}" dt="2024-10-29T10:14:40.768" v="2224" actId="478"/>
          <ac:grpSpMkLst>
            <pc:docMk/>
            <pc:sldMk cId="4074210576" sldId="260"/>
            <ac:grpSpMk id="6" creationId="{B39E9C6A-BC65-4BAE-8820-ECF45059A8B0}"/>
          </ac:grpSpMkLst>
        </pc:grpChg>
      </pc:sldChg>
      <pc:sldChg chg="addSp delSp modSp mod modAnim">
        <pc:chgData name="Katja" userId="3db88e40-4651-410f-8079-3ea1846217d1" providerId="ADAL" clId="{E2E08E5D-D89B-B14B-848A-78DC214E6DB9}" dt="2024-10-29T18:03:58.248" v="2906" actId="478"/>
        <pc:sldMkLst>
          <pc:docMk/>
          <pc:sldMk cId="771550916" sldId="261"/>
        </pc:sldMkLst>
        <pc:spChg chg="del mod">
          <ac:chgData name="Katja" userId="3db88e40-4651-410f-8079-3ea1846217d1" providerId="ADAL" clId="{E2E08E5D-D89B-B14B-848A-78DC214E6DB9}" dt="2024-10-29T18:03:58.248" v="2906" actId="478"/>
          <ac:spMkLst>
            <pc:docMk/>
            <pc:sldMk cId="771550916" sldId="261"/>
            <ac:spMk id="2" creationId="{6B723377-45D4-4CDA-BC8B-891E9361C5E3}"/>
          </ac:spMkLst>
        </pc:spChg>
        <pc:spChg chg="del">
          <ac:chgData name="Katja" userId="3db88e40-4651-410f-8079-3ea1846217d1" providerId="ADAL" clId="{E2E08E5D-D89B-B14B-848A-78DC214E6DB9}" dt="2024-10-29T07:48:44.600" v="878" actId="478"/>
          <ac:spMkLst>
            <pc:docMk/>
            <pc:sldMk cId="771550916" sldId="261"/>
            <ac:spMk id="4" creationId="{F5A4C62A-6524-37CB-DB66-DCA8D57C7B9F}"/>
          </ac:spMkLst>
        </pc:spChg>
        <pc:spChg chg="add mod">
          <ac:chgData name="Katja" userId="3db88e40-4651-410f-8079-3ea1846217d1" providerId="ADAL" clId="{E2E08E5D-D89B-B14B-848A-78DC214E6DB9}" dt="2024-10-29T12:39:27.263" v="2790" actId="20577"/>
          <ac:spMkLst>
            <pc:docMk/>
            <pc:sldMk cId="771550916" sldId="261"/>
            <ac:spMk id="5" creationId="{E9651F8E-8940-7A53-34A6-C13691F03E46}"/>
          </ac:spMkLst>
        </pc:spChg>
        <pc:spChg chg="add mod">
          <ac:chgData name="Katja" userId="3db88e40-4651-410f-8079-3ea1846217d1" providerId="ADAL" clId="{E2E08E5D-D89B-B14B-848A-78DC214E6DB9}" dt="2024-10-29T12:39:25.405" v="2788"/>
          <ac:spMkLst>
            <pc:docMk/>
            <pc:sldMk cId="771550916" sldId="261"/>
            <ac:spMk id="6" creationId="{5C151DB7-CCC2-DF7F-6438-CDE128674EDA}"/>
          </ac:spMkLst>
        </pc:spChg>
      </pc:sldChg>
      <pc:sldChg chg="delSp modSp del mod delAnim modAnim modShow modNotesTx">
        <pc:chgData name="Katja" userId="3db88e40-4651-410f-8079-3ea1846217d1" providerId="ADAL" clId="{E2E08E5D-D89B-B14B-848A-78DC214E6DB9}" dt="2024-10-29T08:51:17.165" v="1917" actId="2696"/>
        <pc:sldMkLst>
          <pc:docMk/>
          <pc:sldMk cId="2159267216" sldId="262"/>
        </pc:sldMkLst>
        <pc:spChg chg="mod">
          <ac:chgData name="Katja" userId="3db88e40-4651-410f-8079-3ea1846217d1" providerId="ADAL" clId="{E2E08E5D-D89B-B14B-848A-78DC214E6DB9}" dt="2024-10-29T08:41:27.246" v="1398" actId="20578"/>
          <ac:spMkLst>
            <pc:docMk/>
            <pc:sldMk cId="2159267216" sldId="262"/>
            <ac:spMk id="3" creationId="{DA66DA62-6B0E-426B-A2DD-B89AA182D0E3}"/>
          </ac:spMkLst>
        </pc:spChg>
        <pc:spChg chg="mod">
          <ac:chgData name="Katja" userId="3db88e40-4651-410f-8079-3ea1846217d1" providerId="ADAL" clId="{E2E08E5D-D89B-B14B-848A-78DC214E6DB9}" dt="2024-10-29T08:39:35.779" v="1255" actId="1076"/>
          <ac:spMkLst>
            <pc:docMk/>
            <pc:sldMk cId="2159267216" sldId="262"/>
            <ac:spMk id="7" creationId="{B3017FE6-8281-461D-BA0A-866698284494}"/>
          </ac:spMkLst>
        </pc:spChg>
        <pc:spChg chg="del mod">
          <ac:chgData name="Katja" userId="3db88e40-4651-410f-8079-3ea1846217d1" providerId="ADAL" clId="{E2E08E5D-D89B-B14B-848A-78DC214E6DB9}" dt="2024-10-29T08:40:34.299" v="1257"/>
          <ac:spMkLst>
            <pc:docMk/>
            <pc:sldMk cId="2159267216" sldId="262"/>
            <ac:spMk id="8" creationId="{B37C5E0B-19C4-4397-9830-B6BA666FF694}"/>
          </ac:spMkLst>
        </pc:spChg>
        <pc:spChg chg="del">
          <ac:chgData name="Katja" userId="3db88e40-4651-410f-8079-3ea1846217d1" providerId="ADAL" clId="{E2E08E5D-D89B-B14B-848A-78DC214E6DB9}" dt="2024-10-29T07:48:47.325" v="879" actId="478"/>
          <ac:spMkLst>
            <pc:docMk/>
            <pc:sldMk cId="2159267216" sldId="262"/>
            <ac:spMk id="9" creationId="{7F25D9F2-6770-41F0-76C8-6D80E6B5360A}"/>
          </ac:spMkLst>
        </pc:spChg>
        <pc:grpChg chg="del">
          <ac:chgData name="Katja" userId="3db88e40-4651-410f-8079-3ea1846217d1" providerId="ADAL" clId="{E2E08E5D-D89B-B14B-848A-78DC214E6DB9}" dt="2024-10-29T08:39:32.223" v="1254" actId="478"/>
          <ac:grpSpMkLst>
            <pc:docMk/>
            <pc:sldMk cId="2159267216" sldId="262"/>
            <ac:grpSpMk id="6" creationId="{B39E9C6A-BC65-4BAE-8820-ECF45059A8B0}"/>
          </ac:grpSpMkLst>
        </pc:grpChg>
      </pc:sldChg>
      <pc:sldChg chg="addSp delSp modSp mod ord modAnim">
        <pc:chgData name="Katja" userId="3db88e40-4651-410f-8079-3ea1846217d1" providerId="ADAL" clId="{E2E08E5D-D89B-B14B-848A-78DC214E6DB9}" dt="2024-10-30T07:03:15.299" v="3980" actId="15"/>
        <pc:sldMkLst>
          <pc:docMk/>
          <pc:sldMk cId="2388273221" sldId="263"/>
        </pc:sldMkLst>
        <pc:spChg chg="del mod">
          <ac:chgData name="Katja" userId="3db88e40-4651-410f-8079-3ea1846217d1" providerId="ADAL" clId="{E2E08E5D-D89B-B14B-848A-78DC214E6DB9}" dt="2024-10-29T12:40:06.636" v="2808" actId="478"/>
          <ac:spMkLst>
            <pc:docMk/>
            <pc:sldMk cId="2388273221" sldId="263"/>
            <ac:spMk id="2" creationId="{6B723377-45D4-4CDA-BC8B-891E9361C5E3}"/>
          </ac:spMkLst>
        </pc:spChg>
        <pc:spChg chg="mod">
          <ac:chgData name="Katja" userId="3db88e40-4651-410f-8079-3ea1846217d1" providerId="ADAL" clId="{E2E08E5D-D89B-B14B-848A-78DC214E6DB9}" dt="2024-10-30T07:03:15.299" v="3980" actId="15"/>
          <ac:spMkLst>
            <pc:docMk/>
            <pc:sldMk cId="2388273221" sldId="263"/>
            <ac:spMk id="3" creationId="{DA66DA62-6B0E-426B-A2DD-B89AA182D0E3}"/>
          </ac:spMkLst>
        </pc:spChg>
        <pc:spChg chg="del">
          <ac:chgData name="Katja" userId="3db88e40-4651-410f-8079-3ea1846217d1" providerId="ADAL" clId="{E2E08E5D-D89B-B14B-848A-78DC214E6DB9}" dt="2024-10-29T07:48:56.846" v="882" actId="478"/>
          <ac:spMkLst>
            <pc:docMk/>
            <pc:sldMk cId="2388273221" sldId="263"/>
            <ac:spMk id="4" creationId="{AD3CE23B-514F-F061-30CA-03CB4DDE6A45}"/>
          </ac:spMkLst>
        </pc:spChg>
        <pc:spChg chg="add mod">
          <ac:chgData name="Katja" userId="3db88e40-4651-410f-8079-3ea1846217d1" providerId="ADAL" clId="{E2E08E5D-D89B-B14B-848A-78DC214E6DB9}" dt="2024-10-29T12:41:47.780" v="2841" actId="20577"/>
          <ac:spMkLst>
            <pc:docMk/>
            <pc:sldMk cId="2388273221" sldId="263"/>
            <ac:spMk id="5" creationId="{9E585344-62B3-0967-0DCE-7EA0350B6C13}"/>
          </ac:spMkLst>
        </pc:spChg>
        <pc:spChg chg="add mod">
          <ac:chgData name="Katja" userId="3db88e40-4651-410f-8079-3ea1846217d1" providerId="ADAL" clId="{E2E08E5D-D89B-B14B-848A-78DC214E6DB9}" dt="2024-10-29T12:40:02.638" v="2805"/>
          <ac:spMkLst>
            <pc:docMk/>
            <pc:sldMk cId="2388273221" sldId="263"/>
            <ac:spMk id="6" creationId="{C9532CE5-D3DE-B286-A1EA-F503C1A2ABA3}"/>
          </ac:spMkLst>
        </pc:spChg>
      </pc:sldChg>
      <pc:sldChg chg="addSp delSp modSp mod ord modAnim">
        <pc:chgData name="Katja" userId="3db88e40-4651-410f-8079-3ea1846217d1" providerId="ADAL" clId="{E2E08E5D-D89B-B14B-848A-78DC214E6DB9}" dt="2024-10-29T12:41:44.879" v="2839" actId="20577"/>
        <pc:sldMkLst>
          <pc:docMk/>
          <pc:sldMk cId="2204942667" sldId="264"/>
        </pc:sldMkLst>
        <pc:spChg chg="del mod">
          <ac:chgData name="Katja" userId="3db88e40-4651-410f-8079-3ea1846217d1" providerId="ADAL" clId="{E2E08E5D-D89B-B14B-848A-78DC214E6DB9}" dt="2024-10-29T12:40:17.239" v="2816" actId="478"/>
          <ac:spMkLst>
            <pc:docMk/>
            <pc:sldMk cId="2204942667" sldId="264"/>
            <ac:spMk id="2" creationId="{6B723377-45D4-4CDA-BC8B-891E9361C5E3}"/>
          </ac:spMkLst>
        </pc:spChg>
        <pc:spChg chg="del">
          <ac:chgData name="Katja" userId="3db88e40-4651-410f-8079-3ea1846217d1" providerId="ADAL" clId="{E2E08E5D-D89B-B14B-848A-78DC214E6DB9}" dt="2024-10-29T07:48:53.390" v="881" actId="478"/>
          <ac:spMkLst>
            <pc:docMk/>
            <pc:sldMk cId="2204942667" sldId="264"/>
            <ac:spMk id="4" creationId="{BB2A21F2-6865-DE55-3FF4-A403E23DC647}"/>
          </ac:spMkLst>
        </pc:spChg>
        <pc:spChg chg="add mod">
          <ac:chgData name="Katja" userId="3db88e40-4651-410f-8079-3ea1846217d1" providerId="ADAL" clId="{E2E08E5D-D89B-B14B-848A-78DC214E6DB9}" dt="2024-10-29T12:41:44.879" v="2839" actId="20577"/>
          <ac:spMkLst>
            <pc:docMk/>
            <pc:sldMk cId="2204942667" sldId="264"/>
            <ac:spMk id="5" creationId="{C3A0F0BF-5B1A-E4B4-CF77-28DF3E41C35A}"/>
          </ac:spMkLst>
        </pc:spChg>
        <pc:spChg chg="add mod">
          <ac:chgData name="Katja" userId="3db88e40-4651-410f-8079-3ea1846217d1" providerId="ADAL" clId="{E2E08E5D-D89B-B14B-848A-78DC214E6DB9}" dt="2024-10-29T12:40:11.743" v="2811"/>
          <ac:spMkLst>
            <pc:docMk/>
            <pc:sldMk cId="2204942667" sldId="264"/>
            <ac:spMk id="6" creationId="{837E0AC7-7799-B12C-EBCD-4271BF901246}"/>
          </ac:spMkLst>
        </pc:spChg>
      </pc:sldChg>
      <pc:sldChg chg="del mod modShow">
        <pc:chgData name="Katja" userId="3db88e40-4651-410f-8079-3ea1846217d1" providerId="ADAL" clId="{E2E08E5D-D89B-B14B-848A-78DC214E6DB9}" dt="2024-10-29T08:51:54.736" v="1927" actId="2696"/>
        <pc:sldMkLst>
          <pc:docMk/>
          <pc:sldMk cId="247711164" sldId="265"/>
        </pc:sldMkLst>
      </pc:sldChg>
      <pc:sldChg chg="addSp delSp modSp del mod modAnim modShow">
        <pc:chgData name="Katja" userId="3db88e40-4651-410f-8079-3ea1846217d1" providerId="ADAL" clId="{E2E08E5D-D89B-B14B-848A-78DC214E6DB9}" dt="2024-10-29T18:27:02.142" v="3479" actId="2696"/>
        <pc:sldMkLst>
          <pc:docMk/>
          <pc:sldMk cId="627921717" sldId="267"/>
        </pc:sldMkLst>
        <pc:spChg chg="del">
          <ac:chgData name="Katja" userId="3db88e40-4651-410f-8079-3ea1846217d1" providerId="ADAL" clId="{E2E08E5D-D89B-B14B-848A-78DC214E6DB9}" dt="2024-10-29T18:03:07.194" v="2903" actId="478"/>
          <ac:spMkLst>
            <pc:docMk/>
            <pc:sldMk cId="627921717" sldId="267"/>
            <ac:spMk id="2" creationId="{6B723377-45D4-4CDA-BC8B-891E9361C5E3}"/>
          </ac:spMkLst>
        </pc:spChg>
        <pc:spChg chg="mod">
          <ac:chgData name="Katja" userId="3db88e40-4651-410f-8079-3ea1846217d1" providerId="ADAL" clId="{E2E08E5D-D89B-B14B-848A-78DC214E6DB9}" dt="2024-10-29T18:09:14.822" v="3075" actId="20577"/>
          <ac:spMkLst>
            <pc:docMk/>
            <pc:sldMk cId="627921717" sldId="267"/>
            <ac:spMk id="3" creationId="{DA66DA62-6B0E-426B-A2DD-B89AA182D0E3}"/>
          </ac:spMkLst>
        </pc:spChg>
        <pc:spChg chg="del">
          <ac:chgData name="Katja" userId="3db88e40-4651-410f-8079-3ea1846217d1" providerId="ADAL" clId="{E2E08E5D-D89B-B14B-848A-78DC214E6DB9}" dt="2024-10-29T07:49:11.212" v="887" actId="478"/>
          <ac:spMkLst>
            <pc:docMk/>
            <pc:sldMk cId="627921717" sldId="267"/>
            <ac:spMk id="4" creationId="{8487AEFA-EEF4-7474-ED4E-554A0B6C25B1}"/>
          </ac:spMkLst>
        </pc:spChg>
        <pc:spChg chg="add mod">
          <ac:chgData name="Katja" userId="3db88e40-4651-410f-8079-3ea1846217d1" providerId="ADAL" clId="{E2E08E5D-D89B-B14B-848A-78DC214E6DB9}" dt="2024-10-29T10:13:18.379" v="2098"/>
          <ac:spMkLst>
            <pc:docMk/>
            <pc:sldMk cId="627921717" sldId="267"/>
            <ac:spMk id="6" creationId="{9182371D-085B-8FE9-6C61-622E8EAB7EC1}"/>
          </ac:spMkLst>
        </pc:spChg>
        <pc:spChg chg="add mod">
          <ac:chgData name="Katja" userId="3db88e40-4651-410f-8079-3ea1846217d1" providerId="ADAL" clId="{E2E08E5D-D89B-B14B-848A-78DC214E6DB9}" dt="2024-10-29T12:43:29.089" v="2848" actId="20577"/>
          <ac:spMkLst>
            <pc:docMk/>
            <pc:sldMk cId="627921717" sldId="267"/>
            <ac:spMk id="7" creationId="{5923DC5E-8997-000E-744A-0F912042FCEB}"/>
          </ac:spMkLst>
        </pc:spChg>
        <pc:spChg chg="add mod">
          <ac:chgData name="Katja" userId="3db88e40-4651-410f-8079-3ea1846217d1" providerId="ADAL" clId="{E2E08E5D-D89B-B14B-848A-78DC214E6DB9}" dt="2024-10-29T12:43:24.469" v="2844"/>
          <ac:spMkLst>
            <pc:docMk/>
            <pc:sldMk cId="627921717" sldId="267"/>
            <ac:spMk id="8" creationId="{DFF64437-6787-2DD8-3C1A-121A6D3DFEE1}"/>
          </ac:spMkLst>
        </pc:spChg>
        <pc:picChg chg="add mod">
          <ac:chgData name="Katja" userId="3db88e40-4651-410f-8079-3ea1846217d1" providerId="ADAL" clId="{E2E08E5D-D89B-B14B-848A-78DC214E6DB9}" dt="2024-10-29T10:13:18.379" v="2098"/>
          <ac:picMkLst>
            <pc:docMk/>
            <pc:sldMk cId="627921717" sldId="267"/>
            <ac:picMk id="5" creationId="{F9D1AACD-4577-8181-43BF-31403E6066C9}"/>
          </ac:picMkLst>
        </pc:picChg>
      </pc:sldChg>
      <pc:sldChg chg="addSp delSp modSp mod modAnim">
        <pc:chgData name="Katja" userId="3db88e40-4651-410f-8079-3ea1846217d1" providerId="ADAL" clId="{E2E08E5D-D89B-B14B-848A-78DC214E6DB9}" dt="2024-10-29T18:02:44.358" v="2898" actId="478"/>
        <pc:sldMkLst>
          <pc:docMk/>
          <pc:sldMk cId="2432862141" sldId="268"/>
        </pc:sldMkLst>
        <pc:spChg chg="del">
          <ac:chgData name="Katja" userId="3db88e40-4651-410f-8079-3ea1846217d1" providerId="ADAL" clId="{E2E08E5D-D89B-B14B-848A-78DC214E6DB9}" dt="2024-10-29T18:02:44.358" v="2898" actId="478"/>
          <ac:spMkLst>
            <pc:docMk/>
            <pc:sldMk cId="2432862141" sldId="268"/>
            <ac:spMk id="2" creationId="{6B723377-45D4-4CDA-BC8B-891E9361C5E3}"/>
          </ac:spMkLst>
        </pc:spChg>
        <pc:spChg chg="del">
          <ac:chgData name="Katja" userId="3db88e40-4651-410f-8079-3ea1846217d1" providerId="ADAL" clId="{E2E08E5D-D89B-B14B-848A-78DC214E6DB9}" dt="2024-10-29T07:49:03.141" v="884" actId="478"/>
          <ac:spMkLst>
            <pc:docMk/>
            <pc:sldMk cId="2432862141" sldId="268"/>
            <ac:spMk id="4" creationId="{163A48AC-BBE9-CFDB-BB7B-58F24F446541}"/>
          </ac:spMkLst>
        </pc:spChg>
        <pc:spChg chg="add mod">
          <ac:chgData name="Katja" userId="3db88e40-4651-410f-8079-3ea1846217d1" providerId="ADAL" clId="{E2E08E5D-D89B-B14B-848A-78DC214E6DB9}" dt="2024-10-29T12:41:38.120" v="2833" actId="20577"/>
          <ac:spMkLst>
            <pc:docMk/>
            <pc:sldMk cId="2432862141" sldId="268"/>
            <ac:spMk id="5" creationId="{2A095C88-519F-7E50-CAC1-24F08AA67FE2}"/>
          </ac:spMkLst>
        </pc:spChg>
        <pc:spChg chg="add mod">
          <ac:chgData name="Katja" userId="3db88e40-4651-410f-8079-3ea1846217d1" providerId="ADAL" clId="{E2E08E5D-D89B-B14B-848A-78DC214E6DB9}" dt="2024-10-29T12:41:34.424" v="2831"/>
          <ac:spMkLst>
            <pc:docMk/>
            <pc:sldMk cId="2432862141" sldId="268"/>
            <ac:spMk id="6" creationId="{6D5BCC2C-77A0-28A7-A20D-FD2B33B7E124}"/>
          </ac:spMkLst>
        </pc:spChg>
      </pc:sldChg>
      <pc:sldChg chg="delSp del mod modShow">
        <pc:chgData name="Katja" userId="3db88e40-4651-410f-8079-3ea1846217d1" providerId="ADAL" clId="{E2E08E5D-D89B-B14B-848A-78DC214E6DB9}" dt="2024-10-29T11:50:30.967" v="2521" actId="2696"/>
        <pc:sldMkLst>
          <pc:docMk/>
          <pc:sldMk cId="871697024" sldId="271"/>
        </pc:sldMkLst>
        <pc:spChg chg="del">
          <ac:chgData name="Katja" userId="3db88e40-4651-410f-8079-3ea1846217d1" providerId="ADAL" clId="{E2E08E5D-D89B-B14B-848A-78DC214E6DB9}" dt="2024-10-29T07:49:25.944" v="893" actId="478"/>
          <ac:spMkLst>
            <pc:docMk/>
            <pc:sldMk cId="871697024" sldId="271"/>
            <ac:spMk id="4" creationId="{DEE0560F-0A7B-3117-7476-8C00F4FCC0BF}"/>
          </ac:spMkLst>
        </pc:spChg>
      </pc:sldChg>
      <pc:sldChg chg="delSp del mod modShow">
        <pc:chgData name="Katja" userId="3db88e40-4651-410f-8079-3ea1846217d1" providerId="ADAL" clId="{E2E08E5D-D89B-B14B-848A-78DC214E6DB9}" dt="2024-10-29T18:40:35.023" v="3906" actId="2696"/>
        <pc:sldMkLst>
          <pc:docMk/>
          <pc:sldMk cId="4060288914" sldId="276"/>
        </pc:sldMkLst>
        <pc:spChg chg="del">
          <ac:chgData name="Katja" userId="3db88e40-4651-410f-8079-3ea1846217d1" providerId="ADAL" clId="{E2E08E5D-D89B-B14B-848A-78DC214E6DB9}" dt="2024-10-29T07:49:28.118" v="894" actId="478"/>
          <ac:spMkLst>
            <pc:docMk/>
            <pc:sldMk cId="4060288914" sldId="276"/>
            <ac:spMk id="4" creationId="{E8F9E30F-D510-0C5A-418B-9BD8DE89B9E9}"/>
          </ac:spMkLst>
        </pc:spChg>
      </pc:sldChg>
      <pc:sldChg chg="del">
        <pc:chgData name="Katja" userId="3db88e40-4651-410f-8079-3ea1846217d1" providerId="ADAL" clId="{E2E08E5D-D89B-B14B-848A-78DC214E6DB9}" dt="2024-10-29T12:30:51.750" v="2606" actId="2696"/>
        <pc:sldMkLst>
          <pc:docMk/>
          <pc:sldMk cId="1527194200" sldId="277"/>
        </pc:sldMkLst>
      </pc:sldChg>
      <pc:sldChg chg="delSp modSp del mod ord modShow modNotesTx">
        <pc:chgData name="Katja" userId="3db88e40-4651-410f-8079-3ea1846217d1" providerId="ADAL" clId="{E2E08E5D-D89B-B14B-848A-78DC214E6DB9}" dt="2024-10-30T14:00:30.069" v="4380" actId="2696"/>
        <pc:sldMkLst>
          <pc:docMk/>
          <pc:sldMk cId="151766362" sldId="278"/>
        </pc:sldMkLst>
        <pc:spChg chg="del mod">
          <ac:chgData name="Katja" userId="3db88e40-4651-410f-8079-3ea1846217d1" providerId="ADAL" clId="{E2E08E5D-D89B-B14B-848A-78DC214E6DB9}" dt="2024-10-30T07:33:39.175" v="4183" actId="478"/>
          <ac:spMkLst>
            <pc:docMk/>
            <pc:sldMk cId="151766362" sldId="278"/>
            <ac:spMk id="2" creationId="{6B723377-45D4-4CDA-BC8B-891E9361C5E3}"/>
          </ac:spMkLst>
        </pc:spChg>
        <pc:spChg chg="mod">
          <ac:chgData name="Katja" userId="3db88e40-4651-410f-8079-3ea1846217d1" providerId="ADAL" clId="{E2E08E5D-D89B-B14B-848A-78DC214E6DB9}" dt="2024-10-30T13:58:53.091" v="4300" actId="21"/>
          <ac:spMkLst>
            <pc:docMk/>
            <pc:sldMk cId="151766362" sldId="278"/>
            <ac:spMk id="3" creationId="{DA66DA62-6B0E-426B-A2DD-B89AA182D0E3}"/>
          </ac:spMkLst>
        </pc:spChg>
        <pc:spChg chg="del">
          <ac:chgData name="Katja" userId="3db88e40-4651-410f-8079-3ea1846217d1" providerId="ADAL" clId="{E2E08E5D-D89B-B14B-848A-78DC214E6DB9}" dt="2024-10-29T07:49:22.644" v="892" actId="478"/>
          <ac:spMkLst>
            <pc:docMk/>
            <pc:sldMk cId="151766362" sldId="278"/>
            <ac:spMk id="4" creationId="{29BAF0C2-58FD-9110-AC47-E9404869BF6E}"/>
          </ac:spMkLst>
        </pc:spChg>
      </pc:sldChg>
      <pc:sldChg chg="addSp delSp modSp add mod ord modAnim modShow">
        <pc:chgData name="Katja" userId="3db88e40-4651-410f-8079-3ea1846217d1" providerId="ADAL" clId="{E2E08E5D-D89B-B14B-848A-78DC214E6DB9}" dt="2024-10-30T07:01:10.604" v="3953" actId="15"/>
        <pc:sldMkLst>
          <pc:docMk/>
          <pc:sldMk cId="154258375" sldId="279"/>
        </pc:sldMkLst>
        <pc:spChg chg="del mod">
          <ac:chgData name="Katja" userId="3db88e40-4651-410f-8079-3ea1846217d1" providerId="ADAL" clId="{E2E08E5D-D89B-B14B-848A-78DC214E6DB9}" dt="2024-10-29T18:45:29.918" v="3915" actId="478"/>
          <ac:spMkLst>
            <pc:docMk/>
            <pc:sldMk cId="154258375" sldId="279"/>
            <ac:spMk id="2" creationId="{7E4D9268-3AC3-0DF7-56CC-2F6054057A71}"/>
          </ac:spMkLst>
        </pc:spChg>
        <pc:spChg chg="mod">
          <ac:chgData name="Katja" userId="3db88e40-4651-410f-8079-3ea1846217d1" providerId="ADAL" clId="{E2E08E5D-D89B-B14B-848A-78DC214E6DB9}" dt="2024-10-30T07:01:10.604" v="3953" actId="15"/>
          <ac:spMkLst>
            <pc:docMk/>
            <pc:sldMk cId="154258375" sldId="279"/>
            <ac:spMk id="3" creationId="{97F5D8D5-E0C5-64CF-08F5-24CF6E125F27}"/>
          </ac:spMkLst>
        </pc:spChg>
        <pc:spChg chg="del">
          <ac:chgData name="Katja" userId="3db88e40-4651-410f-8079-3ea1846217d1" providerId="ADAL" clId="{E2E08E5D-D89B-B14B-848A-78DC214E6DB9}" dt="2024-10-29T14:47:25.344" v="2897" actId="478"/>
          <ac:spMkLst>
            <pc:docMk/>
            <pc:sldMk cId="154258375" sldId="279"/>
            <ac:spMk id="4" creationId="{377965E0-B0C5-DE04-4AD2-D8EAA8E6D708}"/>
          </ac:spMkLst>
        </pc:spChg>
        <pc:spChg chg="add mod">
          <ac:chgData name="Katja" userId="3db88e40-4651-410f-8079-3ea1846217d1" providerId="ADAL" clId="{E2E08E5D-D89B-B14B-848A-78DC214E6DB9}" dt="2024-10-29T12:39:39.411" v="2796" actId="20577"/>
          <ac:spMkLst>
            <pc:docMk/>
            <pc:sldMk cId="154258375" sldId="279"/>
            <ac:spMk id="5" creationId="{99AE0F41-42FA-B2C5-F9A3-B50727A5A911}"/>
          </ac:spMkLst>
        </pc:spChg>
        <pc:spChg chg="add mod">
          <ac:chgData name="Katja" userId="3db88e40-4651-410f-8079-3ea1846217d1" providerId="ADAL" clId="{E2E08E5D-D89B-B14B-848A-78DC214E6DB9}" dt="2024-10-29T12:39:37.474" v="2794"/>
          <ac:spMkLst>
            <pc:docMk/>
            <pc:sldMk cId="154258375" sldId="279"/>
            <ac:spMk id="6" creationId="{86A898C0-5A25-5046-E543-16F655DFA373}"/>
          </ac:spMkLst>
        </pc:spChg>
      </pc:sldChg>
      <pc:sldChg chg="addSp delSp modSp mod modAnim">
        <pc:chgData name="Katja" userId="3db88e40-4651-410f-8079-3ea1846217d1" providerId="ADAL" clId="{E2E08E5D-D89B-B14B-848A-78DC214E6DB9}" dt="2024-10-30T06:58:38.966" v="3924" actId="1076"/>
        <pc:sldMkLst>
          <pc:docMk/>
          <pc:sldMk cId="1232272448" sldId="281"/>
        </pc:sldMkLst>
        <pc:spChg chg="del mod">
          <ac:chgData name="Katja" userId="3db88e40-4651-410f-8079-3ea1846217d1" providerId="ADAL" clId="{E2E08E5D-D89B-B14B-848A-78DC214E6DB9}" dt="2024-10-29T12:38:30.915" v="2778" actId="478"/>
          <ac:spMkLst>
            <pc:docMk/>
            <pc:sldMk cId="1232272448" sldId="281"/>
            <ac:spMk id="2" creationId="{A5F7F112-C2B3-E430-FB46-0E053B72826B}"/>
          </ac:spMkLst>
        </pc:spChg>
        <pc:spChg chg="mod">
          <ac:chgData name="Katja" userId="3db88e40-4651-410f-8079-3ea1846217d1" providerId="ADAL" clId="{E2E08E5D-D89B-B14B-848A-78DC214E6DB9}" dt="2024-10-29T08:50:13.796" v="1907" actId="20577"/>
          <ac:spMkLst>
            <pc:docMk/>
            <pc:sldMk cId="1232272448" sldId="281"/>
            <ac:spMk id="3" creationId="{84964E0C-49B5-EB32-C8F7-7CAB404FCC67}"/>
          </ac:spMkLst>
        </pc:spChg>
        <pc:spChg chg="del">
          <ac:chgData name="Katja" userId="3db88e40-4651-410f-8079-3ea1846217d1" providerId="ADAL" clId="{E2E08E5D-D89B-B14B-848A-78DC214E6DB9}" dt="2024-10-29T07:48:35.929" v="875" actId="478"/>
          <ac:spMkLst>
            <pc:docMk/>
            <pc:sldMk cId="1232272448" sldId="281"/>
            <ac:spMk id="4" creationId="{0A5C6BED-780F-DD8C-1E8E-ECE39CE77E42}"/>
          </ac:spMkLst>
        </pc:spChg>
        <pc:spChg chg="add mod">
          <ac:chgData name="Katja" userId="3db88e40-4651-410f-8079-3ea1846217d1" providerId="ADAL" clId="{E2E08E5D-D89B-B14B-848A-78DC214E6DB9}" dt="2024-10-29T12:38:02.824" v="2768" actId="20577"/>
          <ac:spMkLst>
            <pc:docMk/>
            <pc:sldMk cId="1232272448" sldId="281"/>
            <ac:spMk id="5" creationId="{DBC1641E-3766-06AA-05EA-E6F762BE9E27}"/>
          </ac:spMkLst>
        </pc:spChg>
        <pc:spChg chg="add mod">
          <ac:chgData name="Katja" userId="3db88e40-4651-410f-8079-3ea1846217d1" providerId="ADAL" clId="{E2E08E5D-D89B-B14B-848A-78DC214E6DB9}" dt="2024-10-29T12:37:56.545" v="2766"/>
          <ac:spMkLst>
            <pc:docMk/>
            <pc:sldMk cId="1232272448" sldId="281"/>
            <ac:spMk id="6" creationId="{385FB915-D8D6-E97B-01D3-C45F115343B0}"/>
          </ac:spMkLst>
        </pc:spChg>
        <pc:spChg chg="add del mod">
          <ac:chgData name="Katja" userId="3db88e40-4651-410f-8079-3ea1846217d1" providerId="ADAL" clId="{E2E08E5D-D89B-B14B-848A-78DC214E6DB9}" dt="2024-10-29T12:38:32.789" v="2779" actId="478"/>
          <ac:spMkLst>
            <pc:docMk/>
            <pc:sldMk cId="1232272448" sldId="281"/>
            <ac:spMk id="8" creationId="{FD01B313-AC2B-7513-F296-9005B79C3E48}"/>
          </ac:spMkLst>
        </pc:spChg>
        <pc:picChg chg="mod">
          <ac:chgData name="Katja" userId="3db88e40-4651-410f-8079-3ea1846217d1" providerId="ADAL" clId="{E2E08E5D-D89B-B14B-848A-78DC214E6DB9}" dt="2024-10-30T06:58:38.966" v="3924" actId="1076"/>
          <ac:picMkLst>
            <pc:docMk/>
            <pc:sldMk cId="1232272448" sldId="281"/>
            <ac:picMk id="15" creationId="{99EF11F1-F197-2453-28B7-A32822907CBF}"/>
          </ac:picMkLst>
        </pc:picChg>
        <pc:picChg chg="mod">
          <ac:chgData name="Katja" userId="3db88e40-4651-410f-8079-3ea1846217d1" providerId="ADAL" clId="{E2E08E5D-D89B-B14B-848A-78DC214E6DB9}" dt="2024-10-30T06:58:30.198" v="3923" actId="1076"/>
          <ac:picMkLst>
            <pc:docMk/>
            <pc:sldMk cId="1232272448" sldId="281"/>
            <ac:picMk id="17" creationId="{34A12108-9697-FCF0-ACD3-ABEE2FFB85C3}"/>
          </ac:picMkLst>
        </pc:picChg>
        <pc:picChg chg="mod">
          <ac:chgData name="Katja" userId="3db88e40-4651-410f-8079-3ea1846217d1" providerId="ADAL" clId="{E2E08E5D-D89B-B14B-848A-78DC214E6DB9}" dt="2024-10-30T06:58:30.198" v="3923" actId="1076"/>
          <ac:picMkLst>
            <pc:docMk/>
            <pc:sldMk cId="1232272448" sldId="281"/>
            <ac:picMk id="19" creationId="{19068105-F46C-ECDA-5EFC-C4DB0DD711F2}"/>
          </ac:picMkLst>
        </pc:picChg>
        <pc:picChg chg="mod">
          <ac:chgData name="Katja" userId="3db88e40-4651-410f-8079-3ea1846217d1" providerId="ADAL" clId="{E2E08E5D-D89B-B14B-848A-78DC214E6DB9}" dt="2024-10-30T06:58:38.966" v="3924" actId="1076"/>
          <ac:picMkLst>
            <pc:docMk/>
            <pc:sldMk cId="1232272448" sldId="281"/>
            <ac:picMk id="23" creationId="{D37EFFEF-3C05-FBF2-6C6D-F7BCB47CCDBF}"/>
          </ac:picMkLst>
        </pc:picChg>
      </pc:sldChg>
      <pc:sldChg chg="addSp delSp modSp mod modAnim">
        <pc:chgData name="Katja" userId="3db88e40-4651-410f-8079-3ea1846217d1" providerId="ADAL" clId="{E2E08E5D-D89B-B14B-848A-78DC214E6DB9}" dt="2024-10-30T06:59:00.683" v="3927" actId="1035"/>
        <pc:sldMkLst>
          <pc:docMk/>
          <pc:sldMk cId="2662610339" sldId="282"/>
        </pc:sldMkLst>
        <pc:spChg chg="del mod">
          <ac:chgData name="Katja" userId="3db88e40-4651-410f-8079-3ea1846217d1" providerId="ADAL" clId="{E2E08E5D-D89B-B14B-848A-78DC214E6DB9}" dt="2024-10-29T12:38:52.831" v="2780" actId="478"/>
          <ac:spMkLst>
            <pc:docMk/>
            <pc:sldMk cId="2662610339" sldId="282"/>
            <ac:spMk id="2" creationId="{9F1C0B2A-54EB-85AB-4C60-EE9FC3502595}"/>
          </ac:spMkLst>
        </pc:spChg>
        <pc:spChg chg="mod">
          <ac:chgData name="Katja" userId="3db88e40-4651-410f-8079-3ea1846217d1" providerId="ADAL" clId="{E2E08E5D-D89B-B14B-848A-78DC214E6DB9}" dt="2024-10-30T06:59:00.683" v="3927" actId="1035"/>
          <ac:spMkLst>
            <pc:docMk/>
            <pc:sldMk cId="2662610339" sldId="282"/>
            <ac:spMk id="3" creationId="{40B38417-5A1A-8A6C-787A-74FAB6427E13}"/>
          </ac:spMkLst>
        </pc:spChg>
        <pc:spChg chg="del">
          <ac:chgData name="Katja" userId="3db88e40-4651-410f-8079-3ea1846217d1" providerId="ADAL" clId="{E2E08E5D-D89B-B14B-848A-78DC214E6DB9}" dt="2024-10-29T07:48:40.885" v="877" actId="478"/>
          <ac:spMkLst>
            <pc:docMk/>
            <pc:sldMk cId="2662610339" sldId="282"/>
            <ac:spMk id="4" creationId="{275E7AE7-352B-E106-EBC0-0636246EC8B2}"/>
          </ac:spMkLst>
        </pc:spChg>
        <pc:spChg chg="add del mod">
          <ac:chgData name="Katja" userId="3db88e40-4651-410f-8079-3ea1846217d1" providerId="ADAL" clId="{E2E08E5D-D89B-B14B-848A-78DC214E6DB9}" dt="2024-10-29T12:38:55.106" v="2781" actId="478"/>
          <ac:spMkLst>
            <pc:docMk/>
            <pc:sldMk cId="2662610339" sldId="282"/>
            <ac:spMk id="6" creationId="{E339EB65-7A65-5A3E-28D8-A46747E4F6BE}"/>
          </ac:spMkLst>
        </pc:spChg>
        <pc:spChg chg="add mod">
          <ac:chgData name="Katja" userId="3db88e40-4651-410f-8079-3ea1846217d1" providerId="ADAL" clId="{E2E08E5D-D89B-B14B-848A-78DC214E6DB9}" dt="2024-10-29T12:39:14.580" v="2785" actId="20577"/>
          <ac:spMkLst>
            <pc:docMk/>
            <pc:sldMk cId="2662610339" sldId="282"/>
            <ac:spMk id="7" creationId="{C88D4C8C-4EBB-9E63-AA4D-DB74C6EB0DFA}"/>
          </ac:spMkLst>
        </pc:spChg>
        <pc:spChg chg="add mod">
          <ac:chgData name="Katja" userId="3db88e40-4651-410f-8079-3ea1846217d1" providerId="ADAL" clId="{E2E08E5D-D89B-B14B-848A-78DC214E6DB9}" dt="2024-10-29T12:39:13.236" v="2783"/>
          <ac:spMkLst>
            <pc:docMk/>
            <pc:sldMk cId="2662610339" sldId="282"/>
            <ac:spMk id="8" creationId="{DCF8B939-3C93-61E2-3B3C-B4D7B7716C72}"/>
          </ac:spMkLst>
        </pc:spChg>
      </pc:sldChg>
      <pc:sldChg chg="addSp delSp modSp mod modAnim">
        <pc:chgData name="Katja" userId="3db88e40-4651-410f-8079-3ea1846217d1" providerId="ADAL" clId="{E2E08E5D-D89B-B14B-848A-78DC214E6DB9}" dt="2024-10-30T07:05:09.497" v="4001" actId="14100"/>
        <pc:sldMkLst>
          <pc:docMk/>
          <pc:sldMk cId="1045255511" sldId="283"/>
        </pc:sldMkLst>
        <pc:spChg chg="del mod">
          <ac:chgData name="Katja" userId="3db88e40-4651-410f-8079-3ea1846217d1" providerId="ADAL" clId="{E2E08E5D-D89B-B14B-848A-78DC214E6DB9}" dt="2024-10-29T12:40:35.187" v="2828" actId="478"/>
          <ac:spMkLst>
            <pc:docMk/>
            <pc:sldMk cId="1045255511" sldId="283"/>
            <ac:spMk id="2" creationId="{948B6025-2B45-90F2-AB32-9E45072C3A63}"/>
          </ac:spMkLst>
        </pc:spChg>
        <pc:spChg chg="mod">
          <ac:chgData name="Katja" userId="3db88e40-4651-410f-8079-3ea1846217d1" providerId="ADAL" clId="{E2E08E5D-D89B-B14B-848A-78DC214E6DB9}" dt="2024-10-30T07:05:09.497" v="4001" actId="14100"/>
          <ac:spMkLst>
            <pc:docMk/>
            <pc:sldMk cId="1045255511" sldId="283"/>
            <ac:spMk id="3" creationId="{9BFDD0CC-667D-86DF-96F8-42EE6FB97E9F}"/>
          </ac:spMkLst>
        </pc:spChg>
        <pc:spChg chg="del">
          <ac:chgData name="Katja" userId="3db88e40-4651-410f-8079-3ea1846217d1" providerId="ADAL" clId="{E2E08E5D-D89B-B14B-848A-78DC214E6DB9}" dt="2024-10-29T07:49:00.210" v="883" actId="478"/>
          <ac:spMkLst>
            <pc:docMk/>
            <pc:sldMk cId="1045255511" sldId="283"/>
            <ac:spMk id="4" creationId="{59E2EFFF-7B4E-9F85-9209-0F35DD1210B7}"/>
          </ac:spMkLst>
        </pc:spChg>
        <pc:spChg chg="add mod">
          <ac:chgData name="Katja" userId="3db88e40-4651-410f-8079-3ea1846217d1" providerId="ADAL" clId="{E2E08E5D-D89B-B14B-848A-78DC214E6DB9}" dt="2024-10-29T12:41:40.078" v="2835" actId="20577"/>
          <ac:spMkLst>
            <pc:docMk/>
            <pc:sldMk cId="1045255511" sldId="283"/>
            <ac:spMk id="5" creationId="{804F1165-3A68-9B16-A9EF-1A0E75399A16}"/>
          </ac:spMkLst>
        </pc:spChg>
        <pc:spChg chg="add mod">
          <ac:chgData name="Katja" userId="3db88e40-4651-410f-8079-3ea1846217d1" providerId="ADAL" clId="{E2E08E5D-D89B-B14B-848A-78DC214E6DB9}" dt="2024-10-29T12:40:30.307" v="2823"/>
          <ac:spMkLst>
            <pc:docMk/>
            <pc:sldMk cId="1045255511" sldId="283"/>
            <ac:spMk id="6" creationId="{95EB9502-B1EC-A413-4B66-F2771E709F14}"/>
          </ac:spMkLst>
        </pc:spChg>
      </pc:sldChg>
      <pc:sldChg chg="addSp delSp modSp add del mod modAnim">
        <pc:chgData name="Katja" userId="3db88e40-4651-410f-8079-3ea1846217d1" providerId="ADAL" clId="{E2E08E5D-D89B-B14B-848A-78DC214E6DB9}" dt="2024-10-30T10:52:48.603" v="4195" actId="2696"/>
        <pc:sldMkLst>
          <pc:docMk/>
          <pc:sldMk cId="1180070642" sldId="284"/>
        </pc:sldMkLst>
        <pc:spChg chg="del mod">
          <ac:chgData name="Katja" userId="3db88e40-4651-410f-8079-3ea1846217d1" providerId="ADAL" clId="{E2E08E5D-D89B-B14B-848A-78DC214E6DB9}" dt="2024-10-29T18:02:57.098" v="2900" actId="478"/>
          <ac:spMkLst>
            <pc:docMk/>
            <pc:sldMk cId="1180070642" sldId="284"/>
            <ac:spMk id="2" creationId="{A4A44BB5-5934-7F22-996A-E2F91D5D0854}"/>
          </ac:spMkLst>
        </pc:spChg>
        <pc:spChg chg="mod">
          <ac:chgData name="Katja" userId="3db88e40-4651-410f-8079-3ea1846217d1" providerId="ADAL" clId="{E2E08E5D-D89B-B14B-848A-78DC214E6DB9}" dt="2024-10-29T18:09:07.500" v="3073" actId="13926"/>
          <ac:spMkLst>
            <pc:docMk/>
            <pc:sldMk cId="1180070642" sldId="284"/>
            <ac:spMk id="3" creationId="{7F5A0CD9-C81C-52DF-28A6-DAC9FE05A1E9}"/>
          </ac:spMkLst>
        </pc:spChg>
        <pc:spChg chg="del">
          <ac:chgData name="Katja" userId="3db88e40-4651-410f-8079-3ea1846217d1" providerId="ADAL" clId="{E2E08E5D-D89B-B14B-848A-78DC214E6DB9}" dt="2024-10-29T07:49:06.010" v="885" actId="478"/>
          <ac:spMkLst>
            <pc:docMk/>
            <pc:sldMk cId="1180070642" sldId="284"/>
            <ac:spMk id="4" creationId="{DB3023CA-034E-2012-4E7B-98095BFD969C}"/>
          </ac:spMkLst>
        </pc:spChg>
        <pc:spChg chg="add mod">
          <ac:chgData name="Katja" userId="3db88e40-4651-410f-8079-3ea1846217d1" providerId="ADAL" clId="{E2E08E5D-D89B-B14B-848A-78DC214E6DB9}" dt="2024-10-29T18:02:57.561" v="2901"/>
          <ac:spMkLst>
            <pc:docMk/>
            <pc:sldMk cId="1180070642" sldId="284"/>
            <ac:spMk id="6" creationId="{C05190FB-EE31-ABAD-FCB8-B611E41837FC}"/>
          </ac:spMkLst>
        </pc:spChg>
        <pc:spChg chg="add mod">
          <ac:chgData name="Katja" userId="3db88e40-4651-410f-8079-3ea1846217d1" providerId="ADAL" clId="{E2E08E5D-D89B-B14B-848A-78DC214E6DB9}" dt="2024-10-29T18:02:57.561" v="2901"/>
          <ac:spMkLst>
            <pc:docMk/>
            <pc:sldMk cId="1180070642" sldId="284"/>
            <ac:spMk id="7" creationId="{36170446-6BCF-9194-2775-B34EF569DE71}"/>
          </ac:spMkLst>
        </pc:spChg>
        <pc:picChg chg="add del mod">
          <ac:chgData name="Katja" userId="3db88e40-4651-410f-8079-3ea1846217d1" providerId="ADAL" clId="{E2E08E5D-D89B-B14B-848A-78DC214E6DB9}" dt="2024-10-29T09:33:49.462" v="1929" actId="478"/>
          <ac:picMkLst>
            <pc:docMk/>
            <pc:sldMk cId="1180070642" sldId="284"/>
            <ac:picMk id="5" creationId="{ABC68338-FFEE-4D02-B5FB-46DEB2764E22}"/>
          </ac:picMkLst>
        </pc:picChg>
      </pc:sldChg>
      <pc:sldChg chg="addSp delSp modSp add del mod modAnim modNotesTx">
        <pc:chgData name="Katja" userId="3db88e40-4651-410f-8079-3ea1846217d1" providerId="ADAL" clId="{E2E08E5D-D89B-B14B-848A-78DC214E6DB9}" dt="2024-10-30T10:53:13.547" v="4196" actId="2696"/>
        <pc:sldMkLst>
          <pc:docMk/>
          <pc:sldMk cId="170937302" sldId="285"/>
        </pc:sldMkLst>
        <pc:spChg chg="del">
          <ac:chgData name="Katja" userId="3db88e40-4651-410f-8079-3ea1846217d1" providerId="ADAL" clId="{E2E08E5D-D89B-B14B-848A-78DC214E6DB9}" dt="2024-10-29T18:03:12.408" v="2904" actId="478"/>
          <ac:spMkLst>
            <pc:docMk/>
            <pc:sldMk cId="170937302" sldId="285"/>
            <ac:spMk id="2" creationId="{E4FA07AA-E617-47FC-E9B2-A53DCE4D35B5}"/>
          </ac:spMkLst>
        </pc:spChg>
        <pc:spChg chg="mod">
          <ac:chgData name="Katja" userId="3db88e40-4651-410f-8079-3ea1846217d1" providerId="ADAL" clId="{E2E08E5D-D89B-B14B-848A-78DC214E6DB9}" dt="2024-10-29T10:12:56.545" v="2096" actId="20577"/>
          <ac:spMkLst>
            <pc:docMk/>
            <pc:sldMk cId="170937302" sldId="285"/>
            <ac:spMk id="3" creationId="{11162B10-7A0D-AD7D-8A4A-303065352650}"/>
          </ac:spMkLst>
        </pc:spChg>
        <pc:spChg chg="del">
          <ac:chgData name="Katja" userId="3db88e40-4651-410f-8079-3ea1846217d1" providerId="ADAL" clId="{E2E08E5D-D89B-B14B-848A-78DC214E6DB9}" dt="2024-10-29T07:49:14.787" v="888" actId="478"/>
          <ac:spMkLst>
            <pc:docMk/>
            <pc:sldMk cId="170937302" sldId="285"/>
            <ac:spMk id="4" creationId="{1432245B-73DD-1669-ECE3-BE3EDF185898}"/>
          </ac:spMkLst>
        </pc:spChg>
        <pc:spChg chg="add mod">
          <ac:chgData name="Katja" userId="3db88e40-4651-410f-8079-3ea1846217d1" providerId="ADAL" clId="{E2E08E5D-D89B-B14B-848A-78DC214E6DB9}" dt="2024-10-29T12:43:45.540" v="2867" actId="20577"/>
          <ac:spMkLst>
            <pc:docMk/>
            <pc:sldMk cId="170937302" sldId="285"/>
            <ac:spMk id="5" creationId="{7236D0A2-CAA9-7822-41AD-92EF9375E000}"/>
          </ac:spMkLst>
        </pc:spChg>
        <pc:spChg chg="add mod">
          <ac:chgData name="Katja" userId="3db88e40-4651-410f-8079-3ea1846217d1" providerId="ADAL" clId="{E2E08E5D-D89B-B14B-848A-78DC214E6DB9}" dt="2024-10-29T12:43:42.703" v="2863"/>
          <ac:spMkLst>
            <pc:docMk/>
            <pc:sldMk cId="170937302" sldId="285"/>
            <ac:spMk id="6" creationId="{F1B42D2F-7ACA-E0F4-29C2-593CE2849721}"/>
          </ac:spMkLst>
        </pc:spChg>
      </pc:sldChg>
      <pc:sldChg chg="addSp delSp modSp add del mod modAnim modNotesTx">
        <pc:chgData name="Katja" userId="3db88e40-4651-410f-8079-3ea1846217d1" providerId="ADAL" clId="{E2E08E5D-D89B-B14B-848A-78DC214E6DB9}" dt="2024-10-29T18:32:39.925" v="3840" actId="2696"/>
        <pc:sldMkLst>
          <pc:docMk/>
          <pc:sldMk cId="3517570358" sldId="286"/>
        </pc:sldMkLst>
        <pc:spChg chg="mod">
          <ac:chgData name="Katja" userId="3db88e40-4651-410f-8079-3ea1846217d1" providerId="ADAL" clId="{E2E08E5D-D89B-B14B-848A-78DC214E6DB9}" dt="2024-10-29T18:31:55.662" v="3767" actId="21"/>
          <ac:spMkLst>
            <pc:docMk/>
            <pc:sldMk cId="3517570358" sldId="286"/>
            <ac:spMk id="3" creationId="{E7DFB4BB-A9B2-8641-76E8-54FF1FB47780}"/>
          </ac:spMkLst>
        </pc:spChg>
        <pc:spChg chg="del">
          <ac:chgData name="Katja" userId="3db88e40-4651-410f-8079-3ea1846217d1" providerId="ADAL" clId="{E2E08E5D-D89B-B14B-848A-78DC214E6DB9}" dt="2024-10-29T07:49:20.399" v="891" actId="478"/>
          <ac:spMkLst>
            <pc:docMk/>
            <pc:sldMk cId="3517570358" sldId="286"/>
            <ac:spMk id="4" creationId="{FD29E788-C32A-1B8B-B9B0-E6F4CBC57C9B}"/>
          </ac:spMkLst>
        </pc:spChg>
        <pc:spChg chg="add mod">
          <ac:chgData name="Katja" userId="3db88e40-4651-410f-8079-3ea1846217d1" providerId="ADAL" clId="{E2E08E5D-D89B-B14B-848A-78DC214E6DB9}" dt="2024-10-29T12:44:24.277" v="2877" actId="20577"/>
          <ac:spMkLst>
            <pc:docMk/>
            <pc:sldMk cId="3517570358" sldId="286"/>
            <ac:spMk id="5" creationId="{025FB904-B630-A0B6-2FB9-D56888CB50E5}"/>
          </ac:spMkLst>
        </pc:spChg>
        <pc:spChg chg="add mod">
          <ac:chgData name="Katja" userId="3db88e40-4651-410f-8079-3ea1846217d1" providerId="ADAL" clId="{E2E08E5D-D89B-B14B-848A-78DC214E6DB9}" dt="2024-10-29T12:44:21.326" v="2873"/>
          <ac:spMkLst>
            <pc:docMk/>
            <pc:sldMk cId="3517570358" sldId="286"/>
            <ac:spMk id="6" creationId="{018EC2DA-CCCA-4908-9294-312F4ABAA73A}"/>
          </ac:spMkLst>
        </pc:spChg>
      </pc:sldChg>
      <pc:sldChg chg="delSp modSp add del mod ord modAnim modShow">
        <pc:chgData name="Katja" userId="3db88e40-4651-410f-8079-3ea1846217d1" providerId="ADAL" clId="{E2E08E5D-D89B-B14B-848A-78DC214E6DB9}" dt="2024-10-30T10:52:09.862" v="4194" actId="2696"/>
        <pc:sldMkLst>
          <pc:docMk/>
          <pc:sldMk cId="785448403" sldId="287"/>
        </pc:sldMkLst>
        <pc:spChg chg="mod">
          <ac:chgData name="Katja" userId="3db88e40-4651-410f-8079-3ea1846217d1" providerId="ADAL" clId="{E2E08E5D-D89B-B14B-848A-78DC214E6DB9}" dt="2024-10-29T12:30:20.826" v="2582" actId="20577"/>
          <ac:spMkLst>
            <pc:docMk/>
            <pc:sldMk cId="785448403" sldId="287"/>
            <ac:spMk id="2" creationId="{2A217377-CD38-786F-F15D-7B6B4F812017}"/>
          </ac:spMkLst>
        </pc:spChg>
        <pc:spChg chg="mod">
          <ac:chgData name="Katja" userId="3db88e40-4651-410f-8079-3ea1846217d1" providerId="ADAL" clId="{E2E08E5D-D89B-B14B-848A-78DC214E6DB9}" dt="2024-10-29T08:41:21.347" v="1397" actId="20577"/>
          <ac:spMkLst>
            <pc:docMk/>
            <pc:sldMk cId="785448403" sldId="287"/>
            <ac:spMk id="3" creationId="{913D1A02-5F7D-AD10-6A17-2C030CD971C5}"/>
          </ac:spMkLst>
        </pc:spChg>
        <pc:spChg chg="del">
          <ac:chgData name="Katja" userId="3db88e40-4651-410f-8079-3ea1846217d1" providerId="ADAL" clId="{E2E08E5D-D89B-B14B-848A-78DC214E6DB9}" dt="2024-10-29T07:48:50.157" v="880" actId="478"/>
          <ac:spMkLst>
            <pc:docMk/>
            <pc:sldMk cId="785448403" sldId="287"/>
            <ac:spMk id="4" creationId="{93D38014-A9B9-B085-C6DD-EBB1F5914B32}"/>
          </ac:spMkLst>
        </pc:spChg>
      </pc:sldChg>
      <pc:sldChg chg="delSp modSp add del mod">
        <pc:chgData name="Katja" userId="3db88e40-4651-410f-8079-3ea1846217d1" providerId="ADAL" clId="{E2E08E5D-D89B-B14B-848A-78DC214E6DB9}" dt="2024-10-29T10:00:05.129" v="1934" actId="2696"/>
        <pc:sldMkLst>
          <pc:docMk/>
          <pc:sldMk cId="1548312997" sldId="288"/>
        </pc:sldMkLst>
        <pc:spChg chg="mod">
          <ac:chgData name="Katja" userId="3db88e40-4651-410f-8079-3ea1846217d1" providerId="ADAL" clId="{E2E08E5D-D89B-B14B-848A-78DC214E6DB9}" dt="2024-10-23T12:30:56.306" v="745" actId="20577"/>
          <ac:spMkLst>
            <pc:docMk/>
            <pc:sldMk cId="1548312997" sldId="288"/>
            <ac:spMk id="3" creationId="{B170E842-F075-9BAF-7468-54228879844F}"/>
          </ac:spMkLst>
        </pc:spChg>
        <pc:spChg chg="del">
          <ac:chgData name="Katja" userId="3db88e40-4651-410f-8079-3ea1846217d1" providerId="ADAL" clId="{E2E08E5D-D89B-B14B-848A-78DC214E6DB9}" dt="2024-10-29T07:49:08.285" v="886" actId="478"/>
          <ac:spMkLst>
            <pc:docMk/>
            <pc:sldMk cId="1548312997" sldId="288"/>
            <ac:spMk id="4" creationId="{A2A26FC7-564D-1369-BE67-DE450D3E4BB1}"/>
          </ac:spMkLst>
        </pc:spChg>
      </pc:sldChg>
      <pc:sldChg chg="addSp delSp modSp add del mod delAnim">
        <pc:chgData name="Katja" userId="3db88e40-4651-410f-8079-3ea1846217d1" providerId="ADAL" clId="{E2E08E5D-D89B-B14B-848A-78DC214E6DB9}" dt="2024-10-29T08:14:08.961" v="1063" actId="2696"/>
        <pc:sldMkLst>
          <pc:docMk/>
          <pc:sldMk cId="1103731240" sldId="289"/>
        </pc:sldMkLst>
        <pc:spChg chg="del">
          <ac:chgData name="Katja" userId="3db88e40-4651-410f-8079-3ea1846217d1" providerId="ADAL" clId="{E2E08E5D-D89B-B14B-848A-78DC214E6DB9}" dt="2024-10-29T07:50:16.831" v="896" actId="478"/>
          <ac:spMkLst>
            <pc:docMk/>
            <pc:sldMk cId="1103731240" sldId="289"/>
            <ac:spMk id="3" creationId="{EF708674-74BB-D625-5E62-DB81F2197DDB}"/>
          </ac:spMkLst>
        </pc:spChg>
        <pc:spChg chg="add del mod">
          <ac:chgData name="Katja" userId="3db88e40-4651-410f-8079-3ea1846217d1" providerId="ADAL" clId="{E2E08E5D-D89B-B14B-848A-78DC214E6DB9}" dt="2024-10-29T07:50:21.190" v="897" actId="478"/>
          <ac:spMkLst>
            <pc:docMk/>
            <pc:sldMk cId="1103731240" sldId="289"/>
            <ac:spMk id="5" creationId="{5F3C9EAD-1C72-D3BE-BC8A-F698B3273054}"/>
          </ac:spMkLst>
        </pc:spChg>
        <pc:picChg chg="del">
          <ac:chgData name="Katja" userId="3db88e40-4651-410f-8079-3ea1846217d1" providerId="ADAL" clId="{E2E08E5D-D89B-B14B-848A-78DC214E6DB9}" dt="2024-10-29T07:50:24.545" v="901" actId="478"/>
          <ac:picMkLst>
            <pc:docMk/>
            <pc:sldMk cId="1103731240" sldId="289"/>
            <ac:picMk id="11" creationId="{EC737346-3B1B-98E1-5475-5618402ED601}"/>
          </ac:picMkLst>
        </pc:picChg>
        <pc:picChg chg="del">
          <ac:chgData name="Katja" userId="3db88e40-4651-410f-8079-3ea1846217d1" providerId="ADAL" clId="{E2E08E5D-D89B-B14B-848A-78DC214E6DB9}" dt="2024-10-29T07:50:22.393" v="898" actId="478"/>
          <ac:picMkLst>
            <pc:docMk/>
            <pc:sldMk cId="1103731240" sldId="289"/>
            <ac:picMk id="13" creationId="{950DED7F-75EE-DD46-7DEF-694EB3300A60}"/>
          </ac:picMkLst>
        </pc:picChg>
        <pc:picChg chg="del">
          <ac:chgData name="Katja" userId="3db88e40-4651-410f-8079-3ea1846217d1" providerId="ADAL" clId="{E2E08E5D-D89B-B14B-848A-78DC214E6DB9}" dt="2024-10-29T07:50:23.956" v="900" actId="478"/>
          <ac:picMkLst>
            <pc:docMk/>
            <pc:sldMk cId="1103731240" sldId="289"/>
            <ac:picMk id="15" creationId="{370A8706-6B7A-35BC-25FB-7CFFE2B60CFD}"/>
          </ac:picMkLst>
        </pc:picChg>
        <pc:picChg chg="del">
          <ac:chgData name="Katja" userId="3db88e40-4651-410f-8079-3ea1846217d1" providerId="ADAL" clId="{E2E08E5D-D89B-B14B-848A-78DC214E6DB9}" dt="2024-10-29T07:50:25.490" v="903" actId="478"/>
          <ac:picMkLst>
            <pc:docMk/>
            <pc:sldMk cId="1103731240" sldId="289"/>
            <ac:picMk id="17" creationId="{DDC5EFC1-1B21-3ED3-A8D0-A41D889591B4}"/>
          </ac:picMkLst>
        </pc:picChg>
        <pc:picChg chg="del">
          <ac:chgData name="Katja" userId="3db88e40-4651-410f-8079-3ea1846217d1" providerId="ADAL" clId="{E2E08E5D-D89B-B14B-848A-78DC214E6DB9}" dt="2024-10-29T07:50:25.879" v="904" actId="478"/>
          <ac:picMkLst>
            <pc:docMk/>
            <pc:sldMk cId="1103731240" sldId="289"/>
            <ac:picMk id="19" creationId="{FE872BF4-2D31-7AF5-CC53-5D0096F14065}"/>
          </ac:picMkLst>
        </pc:picChg>
        <pc:picChg chg="del">
          <ac:chgData name="Katja" userId="3db88e40-4651-410f-8079-3ea1846217d1" providerId="ADAL" clId="{E2E08E5D-D89B-B14B-848A-78DC214E6DB9}" dt="2024-10-29T07:50:23.095" v="899" actId="478"/>
          <ac:picMkLst>
            <pc:docMk/>
            <pc:sldMk cId="1103731240" sldId="289"/>
            <ac:picMk id="23" creationId="{7A00B560-CA98-1334-0181-596C7B6291C3}"/>
          </ac:picMkLst>
        </pc:picChg>
        <pc:picChg chg="del">
          <ac:chgData name="Katja" userId="3db88e40-4651-410f-8079-3ea1846217d1" providerId="ADAL" clId="{E2E08E5D-D89B-B14B-848A-78DC214E6DB9}" dt="2024-10-29T07:50:24.981" v="902" actId="478"/>
          <ac:picMkLst>
            <pc:docMk/>
            <pc:sldMk cId="1103731240" sldId="289"/>
            <ac:picMk id="25" creationId="{405B9C7F-2B6D-2770-5A10-2C46909D8321}"/>
          </ac:picMkLst>
        </pc:picChg>
      </pc:sldChg>
      <pc:sldChg chg="delSp modSp add del mod">
        <pc:chgData name="Katja" userId="3db88e40-4651-410f-8079-3ea1846217d1" providerId="ADAL" clId="{E2E08E5D-D89B-B14B-848A-78DC214E6DB9}" dt="2024-10-29T07:51:55.217" v="911" actId="2696"/>
        <pc:sldMkLst>
          <pc:docMk/>
          <pc:sldMk cId="645211949" sldId="290"/>
        </pc:sldMkLst>
        <pc:spChg chg="mod">
          <ac:chgData name="Katja" userId="3db88e40-4651-410f-8079-3ea1846217d1" providerId="ADAL" clId="{E2E08E5D-D89B-B14B-848A-78DC214E6DB9}" dt="2024-10-29T07:51:34.325" v="908" actId="108"/>
          <ac:spMkLst>
            <pc:docMk/>
            <pc:sldMk cId="645211949" sldId="290"/>
            <ac:spMk id="2" creationId="{94EB8504-516E-4416-A6B3-37E8832D674A}"/>
          </ac:spMkLst>
        </pc:spChg>
        <pc:spChg chg="mod">
          <ac:chgData name="Katja" userId="3db88e40-4651-410f-8079-3ea1846217d1" providerId="ADAL" clId="{E2E08E5D-D89B-B14B-848A-78DC214E6DB9}" dt="2024-10-29T07:50:53.734" v="906" actId="13926"/>
          <ac:spMkLst>
            <pc:docMk/>
            <pc:sldMk cId="645211949" sldId="290"/>
            <ac:spMk id="8" creationId="{6C2F8B16-EBA3-65CC-C2D6-F5ECF702AB47}"/>
          </ac:spMkLst>
        </pc:spChg>
        <pc:spChg chg="del">
          <ac:chgData name="Katja" userId="3db88e40-4651-410f-8079-3ea1846217d1" providerId="ADAL" clId="{E2E08E5D-D89B-B14B-848A-78DC214E6DB9}" dt="2024-10-29T07:51:46.876" v="909" actId="478"/>
          <ac:spMkLst>
            <pc:docMk/>
            <pc:sldMk cId="645211949" sldId="290"/>
            <ac:spMk id="9" creationId="{62FD8828-9D90-8DA7-75D2-6746191B721D}"/>
          </ac:spMkLst>
        </pc:spChg>
      </pc:sldChg>
      <pc:sldChg chg="add del">
        <pc:chgData name="Katja" userId="3db88e40-4651-410f-8079-3ea1846217d1" providerId="ADAL" clId="{E2E08E5D-D89B-B14B-848A-78DC214E6DB9}" dt="2024-10-29T18:38:25.356" v="3877" actId="2696"/>
        <pc:sldMkLst>
          <pc:docMk/>
          <pc:sldMk cId="4195464363" sldId="1036"/>
        </pc:sldMkLst>
      </pc:sldChg>
      <pc:sldChg chg="addSp modSp add mod">
        <pc:chgData name="Katja" userId="3db88e40-4651-410f-8079-3ea1846217d1" providerId="ADAL" clId="{E2E08E5D-D89B-B14B-848A-78DC214E6DB9}" dt="2024-10-29T18:40:11.374" v="3905" actId="2711"/>
        <pc:sldMkLst>
          <pc:docMk/>
          <pc:sldMk cId="3069701999" sldId="1127"/>
        </pc:sldMkLst>
        <pc:spChg chg="mod">
          <ac:chgData name="Katja" userId="3db88e40-4651-410f-8079-3ea1846217d1" providerId="ADAL" clId="{E2E08E5D-D89B-B14B-848A-78DC214E6DB9}" dt="2024-10-29T18:39:48.561" v="3900" actId="2711"/>
          <ac:spMkLst>
            <pc:docMk/>
            <pc:sldMk cId="3069701999" sldId="1127"/>
            <ac:spMk id="2" creationId="{5FD65A7D-32E6-599B-ABEC-FC111AABB1AB}"/>
          </ac:spMkLst>
        </pc:spChg>
        <pc:spChg chg="mod">
          <ac:chgData name="Katja" userId="3db88e40-4651-410f-8079-3ea1846217d1" providerId="ADAL" clId="{E2E08E5D-D89B-B14B-848A-78DC214E6DB9}" dt="2024-10-29T08:15:10.912" v="1083" actId="108"/>
          <ac:spMkLst>
            <pc:docMk/>
            <pc:sldMk cId="3069701999" sldId="1127"/>
            <ac:spMk id="4" creationId="{3C21A752-73F5-3AF6-7CAF-34E94BEFD982}"/>
          </ac:spMkLst>
        </pc:spChg>
        <pc:spChg chg="mod">
          <ac:chgData name="Katja" userId="3db88e40-4651-410f-8079-3ea1846217d1" providerId="ADAL" clId="{E2E08E5D-D89B-B14B-848A-78DC214E6DB9}" dt="2024-10-29T08:15:07.861" v="1082" actId="108"/>
          <ac:spMkLst>
            <pc:docMk/>
            <pc:sldMk cId="3069701999" sldId="1127"/>
            <ac:spMk id="6" creationId="{01EA1C15-60A1-4A30-3448-E1879C5A1B84}"/>
          </ac:spMkLst>
        </pc:spChg>
        <pc:spChg chg="mod">
          <ac:chgData name="Katja" userId="3db88e40-4651-410f-8079-3ea1846217d1" providerId="ADAL" clId="{E2E08E5D-D89B-B14B-848A-78DC214E6DB9}" dt="2024-10-29T08:15:04.598" v="1081" actId="404"/>
          <ac:spMkLst>
            <pc:docMk/>
            <pc:sldMk cId="3069701999" sldId="1127"/>
            <ac:spMk id="7" creationId="{EE5665F4-E6BA-F4BD-5A5A-AB0C552D6CDE}"/>
          </ac:spMkLst>
        </pc:spChg>
        <pc:spChg chg="add mod">
          <ac:chgData name="Katja" userId="3db88e40-4651-410f-8079-3ea1846217d1" providerId="ADAL" clId="{E2E08E5D-D89B-B14B-848A-78DC214E6DB9}" dt="2024-10-29T18:40:11.374" v="3905" actId="2711"/>
          <ac:spMkLst>
            <pc:docMk/>
            <pc:sldMk cId="3069701999" sldId="1127"/>
            <ac:spMk id="8" creationId="{9E2587B6-D90C-C6DC-8920-ABBB7C87B2D4}"/>
          </ac:spMkLst>
        </pc:spChg>
      </pc:sldChg>
      <pc:sldChg chg="addSp delSp modSp add mod">
        <pc:chgData name="Katja" userId="3db88e40-4651-410f-8079-3ea1846217d1" providerId="ADAL" clId="{E2E08E5D-D89B-B14B-848A-78DC214E6DB9}" dt="2024-10-30T06:57:01.847" v="3918" actId="20577"/>
        <pc:sldMkLst>
          <pc:docMk/>
          <pc:sldMk cId="4168225037" sldId="1128"/>
        </pc:sldMkLst>
        <pc:spChg chg="mod">
          <ac:chgData name="Katja" userId="3db88e40-4651-410f-8079-3ea1846217d1" providerId="ADAL" clId="{E2E08E5D-D89B-B14B-848A-78DC214E6DB9}" dt="2024-10-29T18:40:02.405" v="3903" actId="2711"/>
          <ac:spMkLst>
            <pc:docMk/>
            <pc:sldMk cId="4168225037" sldId="1128"/>
            <ac:spMk id="2" creationId="{94EB8504-516E-4416-A6B3-37E8832D674A}"/>
          </ac:spMkLst>
        </pc:spChg>
        <pc:spChg chg="mod">
          <ac:chgData name="Katja" userId="3db88e40-4651-410f-8079-3ea1846217d1" providerId="ADAL" clId="{E2E08E5D-D89B-B14B-848A-78DC214E6DB9}" dt="2024-10-29T12:33:17.956" v="2694" actId="403"/>
          <ac:spMkLst>
            <pc:docMk/>
            <pc:sldMk cId="4168225037" sldId="1128"/>
            <ac:spMk id="3" creationId="{8AF84534-0D32-2C35-7443-6154E2AE4E36}"/>
          </ac:spMkLst>
        </pc:spChg>
        <pc:spChg chg="mod">
          <ac:chgData name="Katja" userId="3db88e40-4651-410f-8079-3ea1846217d1" providerId="ADAL" clId="{E2E08E5D-D89B-B14B-848A-78DC214E6DB9}" dt="2024-10-29T08:13:47.313" v="1056" actId="14100"/>
          <ac:spMkLst>
            <pc:docMk/>
            <pc:sldMk cId="4168225037" sldId="1128"/>
            <ac:spMk id="4" creationId="{336A70F7-30DC-886B-6C27-68FCACB9DE37}"/>
          </ac:spMkLst>
        </pc:spChg>
        <pc:spChg chg="add mod">
          <ac:chgData name="Katja" userId="3db88e40-4651-410f-8079-3ea1846217d1" providerId="ADAL" clId="{E2E08E5D-D89B-B14B-848A-78DC214E6DB9}" dt="2024-10-29T12:33:27.023" v="2700" actId="403"/>
          <ac:spMkLst>
            <pc:docMk/>
            <pc:sldMk cId="4168225037" sldId="1128"/>
            <ac:spMk id="5" creationId="{61F706C6-1097-9B55-FF39-159A12184216}"/>
          </ac:spMkLst>
        </pc:spChg>
        <pc:spChg chg="del mod">
          <ac:chgData name="Katja" userId="3db88e40-4651-410f-8079-3ea1846217d1" providerId="ADAL" clId="{E2E08E5D-D89B-B14B-848A-78DC214E6DB9}" dt="2024-10-29T07:57:41.562" v="1045" actId="478"/>
          <ac:spMkLst>
            <pc:docMk/>
            <pc:sldMk cId="4168225037" sldId="1128"/>
            <ac:spMk id="6" creationId="{67D59714-2F91-E39F-5F0B-C2E56B68899D}"/>
          </ac:spMkLst>
        </pc:spChg>
        <pc:spChg chg="mod">
          <ac:chgData name="Katja" userId="3db88e40-4651-410f-8079-3ea1846217d1" providerId="ADAL" clId="{E2E08E5D-D89B-B14B-848A-78DC214E6DB9}" dt="2024-10-30T06:56:48.806" v="3917" actId="20577"/>
          <ac:spMkLst>
            <pc:docMk/>
            <pc:sldMk cId="4168225037" sldId="1128"/>
            <ac:spMk id="7" creationId="{02B9760D-873C-CFCA-7E34-42A565621059}"/>
          </ac:spMkLst>
        </pc:spChg>
        <pc:spChg chg="add del mod">
          <ac:chgData name="Katja" userId="3db88e40-4651-410f-8079-3ea1846217d1" providerId="ADAL" clId="{E2E08E5D-D89B-B14B-848A-78DC214E6DB9}" dt="2024-10-29T07:57:10.012" v="985" actId="478"/>
          <ac:spMkLst>
            <pc:docMk/>
            <pc:sldMk cId="4168225037" sldId="1128"/>
            <ac:spMk id="8" creationId="{9D134CC6-1717-D394-A9DD-A2EBC10D0D67}"/>
          </ac:spMkLst>
        </pc:spChg>
        <pc:spChg chg="del">
          <ac:chgData name="Katja" userId="3db88e40-4651-410f-8079-3ea1846217d1" providerId="ADAL" clId="{E2E08E5D-D89B-B14B-848A-78DC214E6DB9}" dt="2024-10-29T07:51:59.151" v="912" actId="478"/>
          <ac:spMkLst>
            <pc:docMk/>
            <pc:sldMk cId="4168225037" sldId="1128"/>
            <ac:spMk id="9" creationId="{F79DB6F5-38B4-7F72-8C2D-71066220F90E}"/>
          </ac:spMkLst>
        </pc:spChg>
        <pc:spChg chg="add del mod">
          <ac:chgData name="Katja" userId="3db88e40-4651-410f-8079-3ea1846217d1" providerId="ADAL" clId="{E2E08E5D-D89B-B14B-848A-78DC214E6DB9}" dt="2024-10-29T07:57:11.009" v="986" actId="478"/>
          <ac:spMkLst>
            <pc:docMk/>
            <pc:sldMk cId="4168225037" sldId="1128"/>
            <ac:spMk id="11" creationId="{B6A69F40-4936-51D6-8540-05197BCFDDE9}"/>
          </ac:spMkLst>
        </pc:spChg>
        <pc:spChg chg="add mod">
          <ac:chgData name="Katja" userId="3db88e40-4651-410f-8079-3ea1846217d1" providerId="ADAL" clId="{E2E08E5D-D89B-B14B-848A-78DC214E6DB9}" dt="2024-10-29T12:33:38.014" v="2706" actId="2711"/>
          <ac:spMkLst>
            <pc:docMk/>
            <pc:sldMk cId="4168225037" sldId="1128"/>
            <ac:spMk id="12" creationId="{DF636B42-A342-32BB-8666-546C7B6A9040}"/>
          </ac:spMkLst>
        </pc:spChg>
        <pc:spChg chg="add mod">
          <ac:chgData name="Katja" userId="3db88e40-4651-410f-8079-3ea1846217d1" providerId="ADAL" clId="{E2E08E5D-D89B-B14B-848A-78DC214E6DB9}" dt="2024-10-30T06:57:01.847" v="3918" actId="20577"/>
          <ac:spMkLst>
            <pc:docMk/>
            <pc:sldMk cId="4168225037" sldId="1128"/>
            <ac:spMk id="13" creationId="{0A537AFB-DCD1-74A1-88AC-FED7E23A6DEB}"/>
          </ac:spMkLst>
        </pc:spChg>
        <pc:spChg chg="del mod">
          <ac:chgData name="Katja" userId="3db88e40-4651-410f-8079-3ea1846217d1" providerId="ADAL" clId="{E2E08E5D-D89B-B14B-848A-78DC214E6DB9}" dt="2024-10-29T07:57:36.159" v="1042" actId="478"/>
          <ac:spMkLst>
            <pc:docMk/>
            <pc:sldMk cId="4168225037" sldId="1128"/>
            <ac:spMk id="14" creationId="{D4FE6FB0-2B93-2406-DDFB-8A40D24D5E76}"/>
          </ac:spMkLst>
        </pc:spChg>
        <pc:spChg chg="del mod">
          <ac:chgData name="Katja" userId="3db88e40-4651-410f-8079-3ea1846217d1" providerId="ADAL" clId="{E2E08E5D-D89B-B14B-848A-78DC214E6DB9}" dt="2024-10-29T07:57:40.448" v="1044" actId="478"/>
          <ac:spMkLst>
            <pc:docMk/>
            <pc:sldMk cId="4168225037" sldId="1128"/>
            <ac:spMk id="15" creationId="{7B9221D0-384F-ABED-B50D-99FC0B200594}"/>
          </ac:spMkLst>
        </pc:spChg>
      </pc:sldChg>
      <pc:sldChg chg="modSp add del mod modAnim">
        <pc:chgData name="Katja" userId="3db88e40-4651-410f-8079-3ea1846217d1" providerId="ADAL" clId="{E2E08E5D-D89B-B14B-848A-78DC214E6DB9}" dt="2024-10-29T08:50:25.657" v="1908" actId="2696"/>
        <pc:sldMkLst>
          <pc:docMk/>
          <pc:sldMk cId="407590645" sldId="1129"/>
        </pc:sldMkLst>
        <pc:spChg chg="mod">
          <ac:chgData name="Katja" userId="3db88e40-4651-410f-8079-3ea1846217d1" providerId="ADAL" clId="{E2E08E5D-D89B-B14B-848A-78DC214E6DB9}" dt="2024-10-29T08:45:05.698" v="1658" actId="20577"/>
          <ac:spMkLst>
            <pc:docMk/>
            <pc:sldMk cId="407590645" sldId="1129"/>
            <ac:spMk id="3" creationId="{EF8AC4D5-2ED7-4593-DC20-90B72C8528A3}"/>
          </ac:spMkLst>
        </pc:spChg>
      </pc:sldChg>
      <pc:sldChg chg="modSp add del mod">
        <pc:chgData name="Katja" userId="3db88e40-4651-410f-8079-3ea1846217d1" providerId="ADAL" clId="{E2E08E5D-D89B-B14B-848A-78DC214E6DB9}" dt="2024-10-29T08:14:34.592" v="1070" actId="2696"/>
        <pc:sldMkLst>
          <pc:docMk/>
          <pc:sldMk cId="1578420128" sldId="1129"/>
        </pc:sldMkLst>
        <pc:spChg chg="mod">
          <ac:chgData name="Katja" userId="3db88e40-4651-410f-8079-3ea1846217d1" providerId="ADAL" clId="{E2E08E5D-D89B-B14B-848A-78DC214E6DB9}" dt="2024-10-29T08:14:23.519" v="1069" actId="20577"/>
          <ac:spMkLst>
            <pc:docMk/>
            <pc:sldMk cId="1578420128" sldId="1129"/>
            <ac:spMk id="6" creationId="{52D059E6-F51B-FC10-2F8C-6F1092E80D34}"/>
          </ac:spMkLst>
        </pc:spChg>
      </pc:sldChg>
      <pc:sldChg chg="addSp delSp modSp add mod delAnim modAnim">
        <pc:chgData name="Katja" userId="3db88e40-4651-410f-8079-3ea1846217d1" providerId="ADAL" clId="{E2E08E5D-D89B-B14B-848A-78DC214E6DB9}" dt="2024-10-30T06:57:57.187" v="3921" actId="20577"/>
        <pc:sldMkLst>
          <pc:docMk/>
          <pc:sldMk cId="1994898355" sldId="1129"/>
        </pc:sldMkLst>
        <pc:spChg chg="del mod">
          <ac:chgData name="Katja" userId="3db88e40-4651-410f-8079-3ea1846217d1" providerId="ADAL" clId="{E2E08E5D-D89B-B14B-848A-78DC214E6DB9}" dt="2024-10-29T12:36:33.237" v="2757" actId="478"/>
          <ac:spMkLst>
            <pc:docMk/>
            <pc:sldMk cId="1994898355" sldId="1129"/>
            <ac:spMk id="2" creationId="{5BC77572-C5EA-1514-32C2-9C4678115EB9}"/>
          </ac:spMkLst>
        </pc:spChg>
        <pc:spChg chg="mod">
          <ac:chgData name="Katja" userId="3db88e40-4651-410f-8079-3ea1846217d1" providerId="ADAL" clId="{E2E08E5D-D89B-B14B-848A-78DC214E6DB9}" dt="2024-10-30T06:57:57.187" v="3921" actId="20577"/>
          <ac:spMkLst>
            <pc:docMk/>
            <pc:sldMk cId="1994898355" sldId="1129"/>
            <ac:spMk id="3" creationId="{EF8AC4D5-2ED7-4593-DC20-90B72C8528A3}"/>
          </ac:spMkLst>
        </pc:spChg>
        <pc:spChg chg="add del mod">
          <ac:chgData name="Katja" userId="3db88e40-4651-410f-8079-3ea1846217d1" providerId="ADAL" clId="{E2E08E5D-D89B-B14B-848A-78DC214E6DB9}" dt="2024-10-29T12:37:25.907" v="2762" actId="21"/>
          <ac:spMkLst>
            <pc:docMk/>
            <pc:sldMk cId="1994898355" sldId="1129"/>
            <ac:spMk id="4" creationId="{3D587AEA-10F6-F717-AA01-45F15AEE1CDA}"/>
          </ac:spMkLst>
        </pc:spChg>
        <pc:spChg chg="add mod">
          <ac:chgData name="Katja" userId="3db88e40-4651-410f-8079-3ea1846217d1" providerId="ADAL" clId="{E2E08E5D-D89B-B14B-848A-78DC214E6DB9}" dt="2024-10-29T12:36:28.779" v="2756" actId="20577"/>
          <ac:spMkLst>
            <pc:docMk/>
            <pc:sldMk cId="1994898355" sldId="1129"/>
            <ac:spMk id="5" creationId="{51CE8EDA-5F77-FBED-EF07-1AD64730F0DD}"/>
          </ac:spMkLst>
        </pc:spChg>
        <pc:spChg chg="add del mod">
          <ac:chgData name="Katja" userId="3db88e40-4651-410f-8079-3ea1846217d1" providerId="ADAL" clId="{E2E08E5D-D89B-B14B-848A-78DC214E6DB9}" dt="2024-10-29T12:36:34.515" v="2758" actId="478"/>
          <ac:spMkLst>
            <pc:docMk/>
            <pc:sldMk cId="1994898355" sldId="1129"/>
            <ac:spMk id="7" creationId="{05E52DBF-FE91-F789-ABD0-B02EC8AD1FDA}"/>
          </ac:spMkLst>
        </pc:spChg>
        <pc:spChg chg="add mod">
          <ac:chgData name="Katja" userId="3db88e40-4651-410f-8079-3ea1846217d1" providerId="ADAL" clId="{E2E08E5D-D89B-B14B-848A-78DC214E6DB9}" dt="2024-10-29T12:37:28.598" v="2763"/>
          <ac:spMkLst>
            <pc:docMk/>
            <pc:sldMk cId="1994898355" sldId="1129"/>
            <ac:spMk id="8" creationId="{E018B1E6-B19F-382C-5564-9DDC249013EE}"/>
          </ac:spMkLst>
        </pc:spChg>
      </pc:sldChg>
      <pc:sldChg chg="add del">
        <pc:chgData name="Katja" userId="3db88e40-4651-410f-8079-3ea1846217d1" providerId="ADAL" clId="{E2E08E5D-D89B-B14B-848A-78DC214E6DB9}" dt="2024-10-29T08:40:38.322" v="1259"/>
        <pc:sldMkLst>
          <pc:docMk/>
          <pc:sldMk cId="3900572652" sldId="1129"/>
        </pc:sldMkLst>
      </pc:sldChg>
      <pc:sldChg chg="addSp delSp modSp add del mod ord addAnim delAnim modAnim">
        <pc:chgData name="Katja" userId="3db88e40-4651-410f-8079-3ea1846217d1" providerId="ADAL" clId="{E2E08E5D-D89B-B14B-848A-78DC214E6DB9}" dt="2024-10-29T18:06:49.559" v="3042" actId="2696"/>
        <pc:sldMkLst>
          <pc:docMk/>
          <pc:sldMk cId="210207917" sldId="1130"/>
        </pc:sldMkLst>
        <pc:spChg chg="del mod">
          <ac:chgData name="Katja" userId="3db88e40-4651-410f-8079-3ea1846217d1" providerId="ADAL" clId="{E2E08E5D-D89B-B14B-848A-78DC214E6DB9}" dt="2024-10-29T12:39:53.231" v="2802" actId="478"/>
          <ac:spMkLst>
            <pc:docMk/>
            <pc:sldMk cId="210207917" sldId="1130"/>
            <ac:spMk id="2" creationId="{8BF55F84-21D3-F3DE-60D5-0A934B11C4F4}"/>
          </ac:spMkLst>
        </pc:spChg>
        <pc:spChg chg="mod">
          <ac:chgData name="Katja" userId="3db88e40-4651-410f-8079-3ea1846217d1" providerId="ADAL" clId="{E2E08E5D-D89B-B14B-848A-78DC214E6DB9}" dt="2024-10-29T18:06:02.483" v="2920" actId="21"/>
          <ac:spMkLst>
            <pc:docMk/>
            <pc:sldMk cId="210207917" sldId="1130"/>
            <ac:spMk id="3" creationId="{739CD794-0E5C-D685-8CB3-0D44D7C8FD96}"/>
          </ac:spMkLst>
        </pc:spChg>
        <pc:spChg chg="add mod">
          <ac:chgData name="Katja" userId="3db88e40-4651-410f-8079-3ea1846217d1" providerId="ADAL" clId="{E2E08E5D-D89B-B14B-848A-78DC214E6DB9}" dt="2024-10-29T12:39:49.716" v="2801" actId="20577"/>
          <ac:spMkLst>
            <pc:docMk/>
            <pc:sldMk cId="210207917" sldId="1130"/>
            <ac:spMk id="4" creationId="{EA0176B6-6530-0E07-E123-0E33AAF5DFEF}"/>
          </ac:spMkLst>
        </pc:spChg>
        <pc:spChg chg="add mod">
          <ac:chgData name="Katja" userId="3db88e40-4651-410f-8079-3ea1846217d1" providerId="ADAL" clId="{E2E08E5D-D89B-B14B-848A-78DC214E6DB9}" dt="2024-10-29T12:39:47.596" v="2799"/>
          <ac:spMkLst>
            <pc:docMk/>
            <pc:sldMk cId="210207917" sldId="1130"/>
            <ac:spMk id="5" creationId="{16CB101C-F1E7-DD31-96FB-54A46305C568}"/>
          </ac:spMkLst>
        </pc:spChg>
      </pc:sldChg>
      <pc:sldChg chg="add del">
        <pc:chgData name="Katja" userId="3db88e40-4651-410f-8079-3ea1846217d1" providerId="ADAL" clId="{E2E08E5D-D89B-B14B-848A-78DC214E6DB9}" dt="2024-10-29T10:13:12.546" v="2097" actId="2696"/>
        <pc:sldMkLst>
          <pc:docMk/>
          <pc:sldMk cId="567226394" sldId="1131"/>
        </pc:sldMkLst>
      </pc:sldChg>
      <pc:sldChg chg="modSp add mod">
        <pc:chgData name="Katja" userId="3db88e40-4651-410f-8079-3ea1846217d1" providerId="ADAL" clId="{E2E08E5D-D89B-B14B-848A-78DC214E6DB9}" dt="2024-10-29T12:32:18.295" v="2653" actId="20577"/>
        <pc:sldMkLst>
          <pc:docMk/>
          <pc:sldMk cId="3684033599" sldId="1131"/>
        </pc:sldMkLst>
        <pc:spChg chg="mod">
          <ac:chgData name="Katja" userId="3db88e40-4651-410f-8079-3ea1846217d1" providerId="ADAL" clId="{E2E08E5D-D89B-B14B-848A-78DC214E6DB9}" dt="2024-10-29T12:32:18.295" v="2653" actId="20577"/>
          <ac:spMkLst>
            <pc:docMk/>
            <pc:sldMk cId="3684033599" sldId="1131"/>
            <ac:spMk id="2" creationId="{B9532C01-E518-E8C1-AEF9-B4614599C7F6}"/>
          </ac:spMkLst>
        </pc:spChg>
        <pc:spChg chg="mod">
          <ac:chgData name="Katja" userId="3db88e40-4651-410f-8079-3ea1846217d1" providerId="ADAL" clId="{E2E08E5D-D89B-B14B-848A-78DC214E6DB9}" dt="2024-10-29T12:32:05.802" v="2643" actId="207"/>
          <ac:spMkLst>
            <pc:docMk/>
            <pc:sldMk cId="3684033599" sldId="1131"/>
            <ac:spMk id="4" creationId="{C0FA20D8-D2FC-5BCD-3BAB-143898672D97}"/>
          </ac:spMkLst>
        </pc:spChg>
        <pc:spChg chg="mod">
          <ac:chgData name="Katja" userId="3db88e40-4651-410f-8079-3ea1846217d1" providerId="ADAL" clId="{E2E08E5D-D89B-B14B-848A-78DC214E6DB9}" dt="2024-10-29T12:31:50.665" v="2642" actId="207"/>
          <ac:spMkLst>
            <pc:docMk/>
            <pc:sldMk cId="3684033599" sldId="1131"/>
            <ac:spMk id="7" creationId="{C51B30A7-13D3-239D-2E34-A4C51A86A662}"/>
          </ac:spMkLst>
        </pc:spChg>
      </pc:sldChg>
      <pc:sldChg chg="modSp add del mod">
        <pc:chgData name="Katja" userId="3db88e40-4651-410f-8079-3ea1846217d1" providerId="ADAL" clId="{E2E08E5D-D89B-B14B-848A-78DC214E6DB9}" dt="2024-10-29T12:30:34.517" v="2605" actId="2696"/>
        <pc:sldMkLst>
          <pc:docMk/>
          <pc:sldMk cId="3826345385" sldId="1131"/>
        </pc:sldMkLst>
        <pc:spChg chg="mod">
          <ac:chgData name="Katja" userId="3db88e40-4651-410f-8079-3ea1846217d1" providerId="ADAL" clId="{E2E08E5D-D89B-B14B-848A-78DC214E6DB9}" dt="2024-10-29T12:30:24.075" v="2589" actId="20577"/>
          <ac:spMkLst>
            <pc:docMk/>
            <pc:sldMk cId="3826345385" sldId="1131"/>
            <ac:spMk id="2" creationId="{289F339C-B4F5-55E0-7E3B-1BA839D5D25C}"/>
          </ac:spMkLst>
        </pc:spChg>
      </pc:sldChg>
      <pc:sldChg chg="add del">
        <pc:chgData name="Katja" userId="3db88e40-4651-410f-8079-3ea1846217d1" providerId="ADAL" clId="{E2E08E5D-D89B-B14B-848A-78DC214E6DB9}" dt="2024-10-29T10:12:20.324" v="2025"/>
        <pc:sldMkLst>
          <pc:docMk/>
          <pc:sldMk cId="3842508584" sldId="1131"/>
        </pc:sldMkLst>
      </pc:sldChg>
      <pc:sldChg chg="modSp add del mod">
        <pc:chgData name="Katja" userId="3db88e40-4651-410f-8079-3ea1846217d1" providerId="ADAL" clId="{E2E08E5D-D89B-B14B-848A-78DC214E6DB9}" dt="2024-10-29T12:32:35.807" v="2686" actId="2696"/>
        <pc:sldMkLst>
          <pc:docMk/>
          <pc:sldMk cId="3017391339" sldId="1132"/>
        </pc:sldMkLst>
        <pc:spChg chg="mod">
          <ac:chgData name="Katja" userId="3db88e40-4651-410f-8079-3ea1846217d1" providerId="ADAL" clId="{E2E08E5D-D89B-B14B-848A-78DC214E6DB9}" dt="2024-10-29T12:32:34.199" v="2685" actId="20577"/>
          <ac:spMkLst>
            <pc:docMk/>
            <pc:sldMk cId="3017391339" sldId="1132"/>
            <ac:spMk id="2" creationId="{4B2F451B-D9FB-4627-5376-8088ACEBAEC4}"/>
          </ac:spMkLst>
        </pc:spChg>
        <pc:spChg chg="mod">
          <ac:chgData name="Katja" userId="3db88e40-4651-410f-8079-3ea1846217d1" providerId="ADAL" clId="{E2E08E5D-D89B-B14B-848A-78DC214E6DB9}" dt="2024-10-29T12:32:25.406" v="2655" actId="207"/>
          <ac:spMkLst>
            <pc:docMk/>
            <pc:sldMk cId="3017391339" sldId="1132"/>
            <ac:spMk id="6" creationId="{AFEAED98-3D85-25CB-C9F6-874257590352}"/>
          </ac:spMkLst>
        </pc:spChg>
        <pc:spChg chg="mod">
          <ac:chgData name="Katja" userId="3db88e40-4651-410f-8079-3ea1846217d1" providerId="ADAL" clId="{E2E08E5D-D89B-B14B-848A-78DC214E6DB9}" dt="2024-10-29T12:32:23.272" v="2654" actId="207"/>
          <ac:spMkLst>
            <pc:docMk/>
            <pc:sldMk cId="3017391339" sldId="1132"/>
            <ac:spMk id="7" creationId="{A15D9B90-ED77-6C5E-A361-A311D72CFA20}"/>
          </ac:spMkLst>
        </pc:spChg>
      </pc:sldChg>
      <pc:sldChg chg="add">
        <pc:chgData name="Katja" userId="3db88e40-4651-410f-8079-3ea1846217d1" providerId="ADAL" clId="{E2E08E5D-D89B-B14B-848A-78DC214E6DB9}" dt="2024-10-29T12:32:40.172" v="2687"/>
        <pc:sldMkLst>
          <pc:docMk/>
          <pc:sldMk cId="4199449963" sldId="1132"/>
        </pc:sldMkLst>
      </pc:sldChg>
      <pc:sldChg chg="modSp add mod ord modAnim">
        <pc:chgData name="Katja" userId="3db88e40-4651-410f-8079-3ea1846217d1" providerId="ADAL" clId="{E2E08E5D-D89B-B14B-848A-78DC214E6DB9}" dt="2024-10-30T07:03:35.666" v="3981" actId="1035"/>
        <pc:sldMkLst>
          <pc:docMk/>
          <pc:sldMk cId="2210708872" sldId="1133"/>
        </pc:sldMkLst>
        <pc:spChg chg="mod">
          <ac:chgData name="Katja" userId="3db88e40-4651-410f-8079-3ea1846217d1" providerId="ADAL" clId="{E2E08E5D-D89B-B14B-848A-78DC214E6DB9}" dt="2024-10-30T07:03:35.666" v="3981" actId="1035"/>
          <ac:spMkLst>
            <pc:docMk/>
            <pc:sldMk cId="2210708872" sldId="1133"/>
            <ac:spMk id="3" creationId="{242F640E-665F-22E1-5FDB-219ADA50CBE4}"/>
          </ac:spMkLst>
        </pc:spChg>
        <pc:spChg chg="mod">
          <ac:chgData name="Katja" userId="3db88e40-4651-410f-8079-3ea1846217d1" providerId="ADAL" clId="{E2E08E5D-D89B-B14B-848A-78DC214E6DB9}" dt="2024-10-29T18:06:46.604" v="3041" actId="20577"/>
          <ac:spMkLst>
            <pc:docMk/>
            <pc:sldMk cId="2210708872" sldId="1133"/>
            <ac:spMk id="7" creationId="{1D318C39-07C2-1C8B-8403-63A7E6868E98}"/>
          </ac:spMkLst>
        </pc:spChg>
      </pc:sldChg>
      <pc:sldChg chg="addSp modSp add modAnim">
        <pc:chgData name="Katja" userId="3db88e40-4651-410f-8079-3ea1846217d1" providerId="ADAL" clId="{E2E08E5D-D89B-B14B-848A-78DC214E6DB9}" dt="2024-10-30T07:07:58.326" v="4018" actId="20577"/>
        <pc:sldMkLst>
          <pc:docMk/>
          <pc:sldMk cId="1774294298" sldId="1134"/>
        </pc:sldMkLst>
        <pc:spChg chg="mod">
          <ac:chgData name="Katja" userId="3db88e40-4651-410f-8079-3ea1846217d1" providerId="ADAL" clId="{E2E08E5D-D89B-B14B-848A-78DC214E6DB9}" dt="2024-10-30T07:07:58.326" v="4018" actId="20577"/>
          <ac:spMkLst>
            <pc:docMk/>
            <pc:sldMk cId="1774294298" sldId="1134"/>
            <ac:spMk id="3" creationId="{BEE20502-B5DD-F975-CF90-6CDD7F0F5A72}"/>
          </ac:spMkLst>
        </pc:spChg>
        <pc:spChg chg="add mod">
          <ac:chgData name="Katja" userId="3db88e40-4651-410f-8079-3ea1846217d1" providerId="ADAL" clId="{E2E08E5D-D89B-B14B-848A-78DC214E6DB9}" dt="2024-10-29T18:10:04.711" v="3193"/>
          <ac:spMkLst>
            <pc:docMk/>
            <pc:sldMk cId="1774294298" sldId="1134"/>
            <ac:spMk id="4" creationId="{6F549DC7-89BF-69C6-6219-D4EEAB2EDC43}"/>
          </ac:spMkLst>
        </pc:spChg>
        <pc:spChg chg="add mod">
          <ac:chgData name="Katja" userId="3db88e40-4651-410f-8079-3ea1846217d1" providerId="ADAL" clId="{E2E08E5D-D89B-B14B-848A-78DC214E6DB9}" dt="2024-10-29T18:10:04.711" v="3193"/>
          <ac:spMkLst>
            <pc:docMk/>
            <pc:sldMk cId="1774294298" sldId="1134"/>
            <ac:spMk id="5" creationId="{2AFC5C4A-7BDB-3C3F-95F8-4E980CF116EC}"/>
          </ac:spMkLst>
        </pc:spChg>
        <pc:spChg chg="add mod">
          <ac:chgData name="Katja" userId="3db88e40-4651-410f-8079-3ea1846217d1" providerId="ADAL" clId="{E2E08E5D-D89B-B14B-848A-78DC214E6DB9}" dt="2024-10-29T18:10:04.711" v="3193"/>
          <ac:spMkLst>
            <pc:docMk/>
            <pc:sldMk cId="1774294298" sldId="1134"/>
            <ac:spMk id="6" creationId="{B9621ACD-F162-44C5-9CE2-E65E82F45E2E}"/>
          </ac:spMkLst>
        </pc:spChg>
        <pc:picChg chg="add mod">
          <ac:chgData name="Katja" userId="3db88e40-4651-410f-8079-3ea1846217d1" providerId="ADAL" clId="{E2E08E5D-D89B-B14B-848A-78DC214E6DB9}" dt="2024-10-29T18:10:04.711" v="3193"/>
          <ac:picMkLst>
            <pc:docMk/>
            <pc:sldMk cId="1774294298" sldId="1134"/>
            <ac:picMk id="2" creationId="{AAA1A0E6-0DB2-86E5-5E5E-E02F275E4CD0}"/>
          </ac:picMkLst>
        </pc:picChg>
      </pc:sldChg>
      <pc:sldChg chg="addSp delSp modSp add mod delAnim modAnim">
        <pc:chgData name="Katja" userId="3db88e40-4651-410f-8079-3ea1846217d1" providerId="ADAL" clId="{E2E08E5D-D89B-B14B-848A-78DC214E6DB9}" dt="2024-10-30T07:11:51.545" v="4061" actId="1076"/>
        <pc:sldMkLst>
          <pc:docMk/>
          <pc:sldMk cId="1386930258" sldId="1135"/>
        </pc:sldMkLst>
        <pc:spChg chg="mod">
          <ac:chgData name="Katja" userId="3db88e40-4651-410f-8079-3ea1846217d1" providerId="ADAL" clId="{E2E08E5D-D89B-B14B-848A-78DC214E6DB9}" dt="2024-10-29T18:11:04.664" v="3239" actId="15"/>
          <ac:spMkLst>
            <pc:docMk/>
            <pc:sldMk cId="1386930258" sldId="1135"/>
            <ac:spMk id="3" creationId="{7BD0064C-C350-874B-ADEC-C0420C41EB72}"/>
          </ac:spMkLst>
        </pc:spChg>
        <pc:spChg chg="del">
          <ac:chgData name="Katja" userId="3db88e40-4651-410f-8079-3ea1846217d1" providerId="ADAL" clId="{E2E08E5D-D89B-B14B-848A-78DC214E6DB9}" dt="2024-10-29T18:11:07.051" v="3240" actId="478"/>
          <ac:spMkLst>
            <pc:docMk/>
            <pc:sldMk cId="1386930258" sldId="1135"/>
            <ac:spMk id="4" creationId="{B9853FD3-F1E0-06D0-E87A-8E1F2223DEBF}"/>
          </ac:spMkLst>
        </pc:spChg>
        <pc:spChg chg="del">
          <ac:chgData name="Katja" userId="3db88e40-4651-410f-8079-3ea1846217d1" providerId="ADAL" clId="{E2E08E5D-D89B-B14B-848A-78DC214E6DB9}" dt="2024-10-29T18:10:55.322" v="3226" actId="478"/>
          <ac:spMkLst>
            <pc:docMk/>
            <pc:sldMk cId="1386930258" sldId="1135"/>
            <ac:spMk id="6" creationId="{0EDA806F-316F-E7E3-9929-D389972447E5}"/>
          </ac:spMkLst>
        </pc:spChg>
        <pc:picChg chg="del">
          <ac:chgData name="Katja" userId="3db88e40-4651-410f-8079-3ea1846217d1" providerId="ADAL" clId="{E2E08E5D-D89B-B14B-848A-78DC214E6DB9}" dt="2024-10-29T18:11:07.051" v="3240" actId="478"/>
          <ac:picMkLst>
            <pc:docMk/>
            <pc:sldMk cId="1386930258" sldId="1135"/>
            <ac:picMk id="2" creationId="{CC05B957-A3D1-70DE-C83D-1FEB3BC7A042}"/>
          </ac:picMkLst>
        </pc:picChg>
        <pc:picChg chg="add mod">
          <ac:chgData name="Katja" userId="3db88e40-4651-410f-8079-3ea1846217d1" providerId="ADAL" clId="{E2E08E5D-D89B-B14B-848A-78DC214E6DB9}" dt="2024-10-30T07:10:46.195" v="4047" actId="1076"/>
          <ac:picMkLst>
            <pc:docMk/>
            <pc:sldMk cId="1386930258" sldId="1135"/>
            <ac:picMk id="8" creationId="{A14F115C-2A7D-8FB6-9D3D-4E63D90A2E13}"/>
          </ac:picMkLst>
        </pc:picChg>
        <pc:picChg chg="add mod">
          <ac:chgData name="Katja" userId="3db88e40-4651-410f-8079-3ea1846217d1" providerId="ADAL" clId="{E2E08E5D-D89B-B14B-848A-78DC214E6DB9}" dt="2024-10-30T07:10:53.162" v="4049" actId="1076"/>
          <ac:picMkLst>
            <pc:docMk/>
            <pc:sldMk cId="1386930258" sldId="1135"/>
            <ac:picMk id="10" creationId="{EEDC3825-83BC-8807-DCEF-C788BC45E273}"/>
          </ac:picMkLst>
        </pc:picChg>
        <pc:picChg chg="add mod">
          <ac:chgData name="Katja" userId="3db88e40-4651-410f-8079-3ea1846217d1" providerId="ADAL" clId="{E2E08E5D-D89B-B14B-848A-78DC214E6DB9}" dt="2024-10-30T07:10:42.179" v="4046" actId="1076"/>
          <ac:picMkLst>
            <pc:docMk/>
            <pc:sldMk cId="1386930258" sldId="1135"/>
            <ac:picMk id="12" creationId="{5CD734D8-0DFC-C28E-CBD6-0C457EBF2658}"/>
          </ac:picMkLst>
        </pc:picChg>
        <pc:picChg chg="add mod">
          <ac:chgData name="Katja" userId="3db88e40-4651-410f-8079-3ea1846217d1" providerId="ADAL" clId="{E2E08E5D-D89B-B14B-848A-78DC214E6DB9}" dt="2024-10-30T07:11:16.779" v="4055" actId="1076"/>
          <ac:picMkLst>
            <pc:docMk/>
            <pc:sldMk cId="1386930258" sldId="1135"/>
            <ac:picMk id="14" creationId="{B1CF3742-6EAC-7DB3-8DB8-60F554895D71}"/>
          </ac:picMkLst>
        </pc:picChg>
        <pc:picChg chg="add del mod">
          <ac:chgData name="Katja" userId="3db88e40-4651-410f-8079-3ea1846217d1" providerId="ADAL" clId="{E2E08E5D-D89B-B14B-848A-78DC214E6DB9}" dt="2024-10-29T18:17:50.712" v="3368" actId="478"/>
          <ac:picMkLst>
            <pc:docMk/>
            <pc:sldMk cId="1386930258" sldId="1135"/>
            <ac:picMk id="16" creationId="{920F66AD-6E8E-B726-6776-EEC38C697A34}"/>
          </ac:picMkLst>
        </pc:picChg>
        <pc:picChg chg="add mod">
          <ac:chgData name="Katja" userId="3db88e40-4651-410f-8079-3ea1846217d1" providerId="ADAL" clId="{E2E08E5D-D89B-B14B-848A-78DC214E6DB9}" dt="2024-10-30T07:10:54.996" v="4050" actId="1076"/>
          <ac:picMkLst>
            <pc:docMk/>
            <pc:sldMk cId="1386930258" sldId="1135"/>
            <ac:picMk id="18" creationId="{A9F09106-7B34-6D3D-925A-0CEFAC58FF1B}"/>
          </ac:picMkLst>
        </pc:picChg>
        <pc:picChg chg="add mod">
          <ac:chgData name="Katja" userId="3db88e40-4651-410f-8079-3ea1846217d1" providerId="ADAL" clId="{E2E08E5D-D89B-B14B-848A-78DC214E6DB9}" dt="2024-10-30T07:09:31.712" v="4031" actId="14100"/>
          <ac:picMkLst>
            <pc:docMk/>
            <pc:sldMk cId="1386930258" sldId="1135"/>
            <ac:picMk id="20" creationId="{F3230DB2-3AB2-7DBE-5474-5AAF0A1B6C9E}"/>
          </ac:picMkLst>
        </pc:picChg>
        <pc:picChg chg="add mod">
          <ac:chgData name="Katja" userId="3db88e40-4651-410f-8079-3ea1846217d1" providerId="ADAL" clId="{E2E08E5D-D89B-B14B-848A-78DC214E6DB9}" dt="2024-10-30T07:10:21.796" v="4041" actId="1076"/>
          <ac:picMkLst>
            <pc:docMk/>
            <pc:sldMk cId="1386930258" sldId="1135"/>
            <ac:picMk id="22" creationId="{46587947-0CD0-5FBD-7C17-F709FAACD6E1}"/>
          </ac:picMkLst>
        </pc:picChg>
        <pc:picChg chg="add mod">
          <ac:chgData name="Katja" userId="3db88e40-4651-410f-8079-3ea1846217d1" providerId="ADAL" clId="{E2E08E5D-D89B-B14B-848A-78DC214E6DB9}" dt="2024-10-30T07:08:52.212" v="4021" actId="14100"/>
          <ac:picMkLst>
            <pc:docMk/>
            <pc:sldMk cId="1386930258" sldId="1135"/>
            <ac:picMk id="24" creationId="{30E7E5B9-05E9-F02C-0816-2A7511AD7445}"/>
          </ac:picMkLst>
        </pc:picChg>
        <pc:picChg chg="add del mod">
          <ac:chgData name="Katja" userId="3db88e40-4651-410f-8079-3ea1846217d1" providerId="ADAL" clId="{E2E08E5D-D89B-B14B-848A-78DC214E6DB9}" dt="2024-10-29T18:17:56.299" v="3371" actId="478"/>
          <ac:picMkLst>
            <pc:docMk/>
            <pc:sldMk cId="1386930258" sldId="1135"/>
            <ac:picMk id="26" creationId="{043E38E8-324D-3924-2BDB-49C318857041}"/>
          </ac:picMkLst>
        </pc:picChg>
        <pc:picChg chg="add mod">
          <ac:chgData name="Katja" userId="3db88e40-4651-410f-8079-3ea1846217d1" providerId="ADAL" clId="{E2E08E5D-D89B-B14B-848A-78DC214E6DB9}" dt="2024-10-30T07:11:36.635" v="4060" actId="14100"/>
          <ac:picMkLst>
            <pc:docMk/>
            <pc:sldMk cId="1386930258" sldId="1135"/>
            <ac:picMk id="28" creationId="{FAA1C987-2512-74E0-5C98-785F06FE2BF4}"/>
          </ac:picMkLst>
        </pc:picChg>
        <pc:picChg chg="add mod">
          <ac:chgData name="Katja" userId="3db88e40-4651-410f-8079-3ea1846217d1" providerId="ADAL" clId="{E2E08E5D-D89B-B14B-848A-78DC214E6DB9}" dt="2024-10-30T07:10:27.346" v="4043" actId="1076"/>
          <ac:picMkLst>
            <pc:docMk/>
            <pc:sldMk cId="1386930258" sldId="1135"/>
            <ac:picMk id="30" creationId="{473ADD11-86B2-FAD3-AE61-F583D1699FFC}"/>
          </ac:picMkLst>
        </pc:picChg>
        <pc:picChg chg="add mod">
          <ac:chgData name="Katja" userId="3db88e40-4651-410f-8079-3ea1846217d1" providerId="ADAL" clId="{E2E08E5D-D89B-B14B-848A-78DC214E6DB9}" dt="2024-10-30T07:10:47.829" v="4048" actId="1076"/>
          <ac:picMkLst>
            <pc:docMk/>
            <pc:sldMk cId="1386930258" sldId="1135"/>
            <ac:picMk id="32" creationId="{41D46B52-F49F-A4DD-040A-0FFC2E1D7064}"/>
          </ac:picMkLst>
        </pc:picChg>
        <pc:picChg chg="add mod">
          <ac:chgData name="Katja" userId="3db88e40-4651-410f-8079-3ea1846217d1" providerId="ADAL" clId="{E2E08E5D-D89B-B14B-848A-78DC214E6DB9}" dt="2024-10-30T07:10:24.512" v="4042" actId="1076"/>
          <ac:picMkLst>
            <pc:docMk/>
            <pc:sldMk cId="1386930258" sldId="1135"/>
            <ac:picMk id="34" creationId="{8BE6C595-9567-1A6E-4117-60733BB890B5}"/>
          </ac:picMkLst>
        </pc:picChg>
        <pc:picChg chg="add mod">
          <ac:chgData name="Katja" userId="3db88e40-4651-410f-8079-3ea1846217d1" providerId="ADAL" clId="{E2E08E5D-D89B-B14B-848A-78DC214E6DB9}" dt="2024-10-30T07:09:29.179" v="4030" actId="14100"/>
          <ac:picMkLst>
            <pc:docMk/>
            <pc:sldMk cId="1386930258" sldId="1135"/>
            <ac:picMk id="36" creationId="{D5467E12-CEA1-BFF9-3DB9-CA68C0D4C717}"/>
          </ac:picMkLst>
        </pc:picChg>
        <pc:picChg chg="add mod">
          <ac:chgData name="Katja" userId="3db88e40-4651-410f-8079-3ea1846217d1" providerId="ADAL" clId="{E2E08E5D-D89B-B14B-848A-78DC214E6DB9}" dt="2024-10-30T07:10:35.227" v="4045" actId="1076"/>
          <ac:picMkLst>
            <pc:docMk/>
            <pc:sldMk cId="1386930258" sldId="1135"/>
            <ac:picMk id="38" creationId="{676820FB-8087-32D2-A75C-259152CAB5DC}"/>
          </ac:picMkLst>
        </pc:picChg>
        <pc:picChg chg="add mod">
          <ac:chgData name="Katja" userId="3db88e40-4651-410f-8079-3ea1846217d1" providerId="ADAL" clId="{E2E08E5D-D89B-B14B-848A-78DC214E6DB9}" dt="2024-10-30T07:11:05.246" v="4053" actId="1076"/>
          <ac:picMkLst>
            <pc:docMk/>
            <pc:sldMk cId="1386930258" sldId="1135"/>
            <ac:picMk id="40" creationId="{3B7CA898-ED62-44C1-B40A-712A990CD69B}"/>
          </ac:picMkLst>
        </pc:picChg>
        <pc:picChg chg="add mod">
          <ac:chgData name="Katja" userId="3db88e40-4651-410f-8079-3ea1846217d1" providerId="ADAL" clId="{E2E08E5D-D89B-B14B-848A-78DC214E6DB9}" dt="2024-10-30T07:09:09.496" v="4026" actId="14100"/>
          <ac:picMkLst>
            <pc:docMk/>
            <pc:sldMk cId="1386930258" sldId="1135"/>
            <ac:picMk id="42" creationId="{F28FA816-A23C-5192-EDD9-89A09B34D020}"/>
          </ac:picMkLst>
        </pc:picChg>
        <pc:picChg chg="add mod">
          <ac:chgData name="Katja" userId="3db88e40-4651-410f-8079-3ea1846217d1" providerId="ADAL" clId="{E2E08E5D-D89B-B14B-848A-78DC214E6DB9}" dt="2024-10-30T07:09:48.596" v="4034" actId="14100"/>
          <ac:picMkLst>
            <pc:docMk/>
            <pc:sldMk cId="1386930258" sldId="1135"/>
            <ac:picMk id="44" creationId="{8D6FC589-AC47-2AAB-C8E9-D165DFB08977}"/>
          </ac:picMkLst>
        </pc:picChg>
        <pc:picChg chg="add mod">
          <ac:chgData name="Katja" userId="3db88e40-4651-410f-8079-3ea1846217d1" providerId="ADAL" clId="{E2E08E5D-D89B-B14B-848A-78DC214E6DB9}" dt="2024-10-30T07:11:51.545" v="4061" actId="1076"/>
          <ac:picMkLst>
            <pc:docMk/>
            <pc:sldMk cId="1386930258" sldId="1135"/>
            <ac:picMk id="46" creationId="{38EFC92D-FFBE-BCD5-74C4-8359F3A6F48C}"/>
          </ac:picMkLst>
        </pc:picChg>
        <pc:picChg chg="add mod">
          <ac:chgData name="Katja" userId="3db88e40-4651-410f-8079-3ea1846217d1" providerId="ADAL" clId="{E2E08E5D-D89B-B14B-848A-78DC214E6DB9}" dt="2024-10-30T07:10:58.645" v="4051" actId="1076"/>
          <ac:picMkLst>
            <pc:docMk/>
            <pc:sldMk cId="1386930258" sldId="1135"/>
            <ac:picMk id="48" creationId="{E2B4D40E-1DF6-2F3E-57DF-D844EF709A68}"/>
          </ac:picMkLst>
        </pc:picChg>
        <pc:picChg chg="add del mod">
          <ac:chgData name="Katja" userId="3db88e40-4651-410f-8079-3ea1846217d1" providerId="ADAL" clId="{E2E08E5D-D89B-B14B-848A-78DC214E6DB9}" dt="2024-10-29T18:21:26.070" v="3447" actId="478"/>
          <ac:picMkLst>
            <pc:docMk/>
            <pc:sldMk cId="1386930258" sldId="1135"/>
            <ac:picMk id="50" creationId="{619CD1B3-68D4-E2B1-E33D-79887DD74C0F}"/>
          </ac:picMkLst>
        </pc:picChg>
        <pc:picChg chg="add mod">
          <ac:chgData name="Katja" userId="3db88e40-4651-410f-8079-3ea1846217d1" providerId="ADAL" clId="{E2E08E5D-D89B-B14B-848A-78DC214E6DB9}" dt="2024-10-30T07:11:13.729" v="4054" actId="1076"/>
          <ac:picMkLst>
            <pc:docMk/>
            <pc:sldMk cId="1386930258" sldId="1135"/>
            <ac:picMk id="51" creationId="{13220C0A-FB5D-A11A-53C9-06196612614D}"/>
          </ac:picMkLst>
        </pc:picChg>
      </pc:sldChg>
      <pc:sldChg chg="modSp add del mod modAnim">
        <pc:chgData name="Katja" userId="3db88e40-4651-410f-8079-3ea1846217d1" providerId="ADAL" clId="{E2E08E5D-D89B-B14B-848A-78DC214E6DB9}" dt="2024-10-30T07:12:33.898" v="4062" actId="2696"/>
        <pc:sldMkLst>
          <pc:docMk/>
          <pc:sldMk cId="3035932898" sldId="1136"/>
        </pc:sldMkLst>
        <pc:spChg chg="mod">
          <ac:chgData name="Katja" userId="3db88e40-4651-410f-8079-3ea1846217d1" providerId="ADAL" clId="{E2E08E5D-D89B-B14B-848A-78DC214E6DB9}" dt="2024-10-29T18:27:50.249" v="3559" actId="20577"/>
          <ac:spMkLst>
            <pc:docMk/>
            <pc:sldMk cId="3035932898" sldId="1136"/>
            <ac:spMk id="3" creationId="{E98ADB41-F9DD-AC78-8E51-763C900369D2}"/>
          </ac:spMkLst>
        </pc:spChg>
        <pc:spChg chg="mod">
          <ac:chgData name="Katja" userId="3db88e40-4651-410f-8079-3ea1846217d1" providerId="ADAL" clId="{E2E08E5D-D89B-B14B-848A-78DC214E6DB9}" dt="2024-10-29T18:28:09.038" v="3565" actId="20577"/>
          <ac:spMkLst>
            <pc:docMk/>
            <pc:sldMk cId="3035932898" sldId="1136"/>
            <ac:spMk id="5" creationId="{EDB6EAD3-8519-DB85-87C4-F6D9BDC0552D}"/>
          </ac:spMkLst>
        </pc:spChg>
      </pc:sldChg>
      <pc:sldChg chg="modSp add mod modShow modNotesTx">
        <pc:chgData name="Katja" userId="3db88e40-4651-410f-8079-3ea1846217d1" providerId="ADAL" clId="{E2E08E5D-D89B-B14B-848A-78DC214E6DB9}" dt="2024-10-30T10:53:16.368" v="4197" actId="729"/>
        <pc:sldMkLst>
          <pc:docMk/>
          <pc:sldMk cId="274950648" sldId="1137"/>
        </pc:sldMkLst>
        <pc:spChg chg="mod">
          <ac:chgData name="Katja" userId="3db88e40-4651-410f-8079-3ea1846217d1" providerId="ADAL" clId="{E2E08E5D-D89B-B14B-848A-78DC214E6DB9}" dt="2024-10-29T18:30:25.597" v="3743" actId="20577"/>
          <ac:spMkLst>
            <pc:docMk/>
            <pc:sldMk cId="274950648" sldId="1137"/>
            <ac:spMk id="3" creationId="{FAE69749-3ACF-4E41-8758-C14A841E3AB4}"/>
          </ac:spMkLst>
        </pc:spChg>
      </pc:sldChg>
      <pc:sldChg chg="modSp add del mod modAnim">
        <pc:chgData name="Katja" userId="3db88e40-4651-410f-8079-3ea1846217d1" providerId="ADAL" clId="{E2E08E5D-D89B-B14B-848A-78DC214E6DB9}" dt="2024-10-30T10:54:27.516" v="4281" actId="2696"/>
        <pc:sldMkLst>
          <pc:docMk/>
          <pc:sldMk cId="649899757" sldId="1138"/>
        </pc:sldMkLst>
        <pc:spChg chg="mod">
          <ac:chgData name="Katja" userId="3db88e40-4651-410f-8079-3ea1846217d1" providerId="ADAL" clId="{E2E08E5D-D89B-B14B-848A-78DC214E6DB9}" dt="2024-10-30T10:54:10.489" v="4280" actId="20577"/>
          <ac:spMkLst>
            <pc:docMk/>
            <pc:sldMk cId="649899757" sldId="1138"/>
            <ac:spMk id="3" creationId="{9FF06950-FA3B-4180-DA8D-C571242EC3BB}"/>
          </ac:spMkLst>
        </pc:spChg>
        <pc:spChg chg="mod">
          <ac:chgData name="Katja" userId="3db88e40-4651-410f-8079-3ea1846217d1" providerId="ADAL" clId="{E2E08E5D-D89B-B14B-848A-78DC214E6DB9}" dt="2024-10-29T18:31:23.915" v="3755" actId="20577"/>
          <ac:spMkLst>
            <pc:docMk/>
            <pc:sldMk cId="649899757" sldId="1138"/>
            <ac:spMk id="5" creationId="{38D82932-2484-B3E9-DE42-A0E9AF094D6E}"/>
          </ac:spMkLst>
        </pc:spChg>
      </pc:sldChg>
      <pc:sldChg chg="modSp add del mod modNotesTx">
        <pc:chgData name="Katja" userId="3db88e40-4651-410f-8079-3ea1846217d1" providerId="ADAL" clId="{E2E08E5D-D89B-B14B-848A-78DC214E6DB9}" dt="2024-10-30T07:33:28.094" v="4175" actId="2696"/>
        <pc:sldMkLst>
          <pc:docMk/>
          <pc:sldMk cId="399734879" sldId="1139"/>
        </pc:sldMkLst>
        <pc:spChg chg="mod">
          <ac:chgData name="Katja" userId="3db88e40-4651-410f-8079-3ea1846217d1" providerId="ADAL" clId="{E2E08E5D-D89B-B14B-848A-78DC214E6DB9}" dt="2024-10-29T18:32:27.421" v="3838" actId="20577"/>
          <ac:spMkLst>
            <pc:docMk/>
            <pc:sldMk cId="399734879" sldId="1139"/>
            <ac:spMk id="3" creationId="{03417298-FC1B-FDA9-55E9-D478CD0E9063}"/>
          </ac:spMkLst>
        </pc:spChg>
        <pc:spChg chg="mod">
          <ac:chgData name="Katja" userId="3db88e40-4651-410f-8079-3ea1846217d1" providerId="ADAL" clId="{E2E08E5D-D89B-B14B-848A-78DC214E6DB9}" dt="2024-10-29T18:31:51.949" v="3766" actId="20577"/>
          <ac:spMkLst>
            <pc:docMk/>
            <pc:sldMk cId="399734879" sldId="1139"/>
            <ac:spMk id="5" creationId="{BAEFADBB-3ACD-0A2A-EAAE-4573C1DE1E32}"/>
          </ac:spMkLst>
        </pc:spChg>
      </pc:sldChg>
      <pc:sldChg chg="add del ord">
        <pc:chgData name="Katja" userId="3db88e40-4651-410f-8079-3ea1846217d1" providerId="ADAL" clId="{E2E08E5D-D89B-B14B-848A-78DC214E6DB9}" dt="2024-10-29T18:38:04.647" v="3848" actId="2696"/>
        <pc:sldMkLst>
          <pc:docMk/>
          <pc:sldMk cId="3310987731" sldId="1153"/>
        </pc:sldMkLst>
      </pc:sldChg>
      <pc:sldChg chg="addSp delSp modSp add mod">
        <pc:chgData name="Katja" userId="3db88e40-4651-410f-8079-3ea1846217d1" providerId="ADAL" clId="{E2E08E5D-D89B-B14B-848A-78DC214E6DB9}" dt="2024-10-30T07:34:56.896" v="4192" actId="14100"/>
        <pc:sldMkLst>
          <pc:docMk/>
          <pc:sldMk cId="3733239286" sldId="1154"/>
        </pc:sldMkLst>
        <pc:spChg chg="mod">
          <ac:chgData name="Katja" userId="3db88e40-4651-410f-8079-3ea1846217d1" providerId="ADAL" clId="{E2E08E5D-D89B-B14B-848A-78DC214E6DB9}" dt="2024-10-29T18:40:53.788" v="3911" actId="20577"/>
          <ac:spMkLst>
            <pc:docMk/>
            <pc:sldMk cId="3733239286" sldId="1154"/>
            <ac:spMk id="2" creationId="{ED6D7331-0660-2CE1-08FE-1751EAC95722}"/>
          </ac:spMkLst>
        </pc:spChg>
        <pc:spChg chg="del">
          <ac:chgData name="Katja" userId="3db88e40-4651-410f-8079-3ea1846217d1" providerId="ADAL" clId="{E2E08E5D-D89B-B14B-848A-78DC214E6DB9}" dt="2024-10-29T18:39:16.857" v="3897" actId="478"/>
          <ac:spMkLst>
            <pc:docMk/>
            <pc:sldMk cId="3733239286" sldId="1154"/>
            <ac:spMk id="8" creationId="{8A796CAB-5F2B-079E-DCF1-E6813E802203}"/>
          </ac:spMkLst>
        </pc:spChg>
        <pc:picChg chg="add del mod">
          <ac:chgData name="Katja" userId="3db88e40-4651-410f-8079-3ea1846217d1" providerId="ADAL" clId="{E2E08E5D-D89B-B14B-848A-78DC214E6DB9}" dt="2024-10-30T07:34:33.112" v="4184" actId="478"/>
          <ac:picMkLst>
            <pc:docMk/>
            <pc:sldMk cId="3733239286" sldId="1154"/>
            <ac:picMk id="4" creationId="{A40534E2-23CF-5553-4F29-436900610827}"/>
          </ac:picMkLst>
        </pc:picChg>
        <pc:picChg chg="add mod">
          <ac:chgData name="Katja" userId="3db88e40-4651-410f-8079-3ea1846217d1" providerId="ADAL" clId="{E2E08E5D-D89B-B14B-848A-78DC214E6DB9}" dt="2024-10-30T07:34:56.896" v="4192" actId="14100"/>
          <ac:picMkLst>
            <pc:docMk/>
            <pc:sldMk cId="3733239286" sldId="1154"/>
            <ac:picMk id="5" creationId="{65F56B0E-4ED0-DCAF-BF02-A99EFB41E359}"/>
          </ac:picMkLst>
        </pc:picChg>
        <pc:picChg chg="del mod">
          <ac:chgData name="Katja" userId="3db88e40-4651-410f-8079-3ea1846217d1" providerId="ADAL" clId="{E2E08E5D-D89B-B14B-848A-78DC214E6DB9}" dt="2024-10-29T18:39:13.101" v="3895" actId="478"/>
          <ac:picMkLst>
            <pc:docMk/>
            <pc:sldMk cId="3733239286" sldId="1154"/>
            <ac:picMk id="9" creationId="{6818B648-D96C-9B69-31D2-2DA9980D5F72}"/>
          </ac:picMkLst>
        </pc:picChg>
      </pc:sldChg>
      <pc:sldChg chg="addSp delSp modSp add mod">
        <pc:chgData name="Katja" userId="3db88e40-4651-410f-8079-3ea1846217d1" providerId="ADAL" clId="{E2E08E5D-D89B-B14B-848A-78DC214E6DB9}" dt="2024-10-29T18:40:59.566" v="3913" actId="255"/>
        <pc:sldMkLst>
          <pc:docMk/>
          <pc:sldMk cId="850879755" sldId="1155"/>
        </pc:sldMkLst>
        <pc:spChg chg="mod">
          <ac:chgData name="Katja" userId="3db88e40-4651-410f-8079-3ea1846217d1" providerId="ADAL" clId="{E2E08E5D-D89B-B14B-848A-78DC214E6DB9}" dt="2024-10-29T18:40:59.566" v="3913" actId="255"/>
          <ac:spMkLst>
            <pc:docMk/>
            <pc:sldMk cId="850879755" sldId="1155"/>
            <ac:spMk id="2" creationId="{6DF340BD-5165-CB97-ACD7-711C0D47B157}"/>
          </ac:spMkLst>
        </pc:spChg>
        <pc:picChg chg="add mod">
          <ac:chgData name="Katja" userId="3db88e40-4651-410f-8079-3ea1846217d1" providerId="ADAL" clId="{E2E08E5D-D89B-B14B-848A-78DC214E6DB9}" dt="2024-10-29T18:38:24.046" v="3876" actId="1076"/>
          <ac:picMkLst>
            <pc:docMk/>
            <pc:sldMk cId="850879755" sldId="1155"/>
            <ac:picMk id="3" creationId="{9CC58028-1C6F-23A0-8C70-87BD991CF4C4}"/>
          </ac:picMkLst>
        </pc:picChg>
        <pc:picChg chg="del">
          <ac:chgData name="Katja" userId="3db88e40-4651-410f-8079-3ea1846217d1" providerId="ADAL" clId="{E2E08E5D-D89B-B14B-848A-78DC214E6DB9}" dt="2024-10-29T18:38:14.419" v="3873" actId="478"/>
          <ac:picMkLst>
            <pc:docMk/>
            <pc:sldMk cId="850879755" sldId="1155"/>
            <ac:picMk id="9" creationId="{D8466CE0-3BF8-754D-8729-479FA150A017}"/>
          </ac:picMkLst>
        </pc:picChg>
      </pc:sldChg>
      <pc:sldChg chg="add del">
        <pc:chgData name="Katja" userId="3db88e40-4651-410f-8079-3ea1846217d1" providerId="ADAL" clId="{E2E08E5D-D89B-B14B-848A-78DC214E6DB9}" dt="2024-10-29T08:14:34.920" v="1071" actId="2696"/>
        <pc:sldMkLst>
          <pc:docMk/>
          <pc:sldMk cId="1347501306" sldId="1155"/>
        </pc:sldMkLst>
      </pc:sldChg>
      <pc:sldChg chg="modSp add mod modAnim">
        <pc:chgData name="Katja" userId="3db88e40-4651-410f-8079-3ea1846217d1" providerId="ADAL" clId="{E2E08E5D-D89B-B14B-848A-78DC214E6DB9}" dt="2024-10-30T14:00:38.999" v="4386" actId="20577"/>
        <pc:sldMkLst>
          <pc:docMk/>
          <pc:sldMk cId="4221962849" sldId="1156"/>
        </pc:sldMkLst>
        <pc:spChg chg="mod">
          <ac:chgData name="Katja" userId="3db88e40-4651-410f-8079-3ea1846217d1" providerId="ADAL" clId="{E2E08E5D-D89B-B14B-848A-78DC214E6DB9}" dt="2024-10-30T07:33:10.246" v="4174" actId="20577"/>
          <ac:spMkLst>
            <pc:docMk/>
            <pc:sldMk cId="4221962849" sldId="1156"/>
            <ac:spMk id="3" creationId="{5E98DFEC-52E0-97EE-1799-A821B7F9BCFA}"/>
          </ac:spMkLst>
        </pc:spChg>
        <pc:spChg chg="mod">
          <ac:chgData name="Katja" userId="3db88e40-4651-410f-8079-3ea1846217d1" providerId="ADAL" clId="{E2E08E5D-D89B-B14B-848A-78DC214E6DB9}" dt="2024-10-30T14:00:38.999" v="4386" actId="20577"/>
          <ac:spMkLst>
            <pc:docMk/>
            <pc:sldMk cId="4221962849" sldId="1156"/>
            <ac:spMk id="5" creationId="{5354E9A7-9EFC-C9EE-8888-F0D06B6DE6B4}"/>
          </ac:spMkLst>
        </pc:spChg>
      </pc:sldChg>
      <pc:sldChg chg="modSp add del mod modAnim">
        <pc:chgData name="Katja" userId="3db88e40-4651-410f-8079-3ea1846217d1" providerId="ADAL" clId="{E2E08E5D-D89B-B14B-848A-78DC214E6DB9}" dt="2024-10-30T14:00:28.720" v="4379" actId="2696"/>
        <pc:sldMkLst>
          <pc:docMk/>
          <pc:sldMk cId="1998693067" sldId="1157"/>
        </pc:sldMkLst>
        <pc:spChg chg="mod">
          <ac:chgData name="Katja" userId="3db88e40-4651-410f-8079-3ea1846217d1" providerId="ADAL" clId="{E2E08E5D-D89B-B14B-848A-78DC214E6DB9}" dt="2024-10-30T14:00:08.751" v="4369" actId="21"/>
          <ac:spMkLst>
            <pc:docMk/>
            <pc:sldMk cId="1998693067" sldId="1157"/>
            <ac:spMk id="3" creationId="{4BA45D7A-3257-8D70-E9DD-CAFD63015F35}"/>
          </ac:spMkLst>
        </pc:spChg>
      </pc:sldChg>
      <pc:sldChg chg="modSp add mod modAnim">
        <pc:chgData name="Katja" userId="3db88e40-4651-410f-8079-3ea1846217d1" providerId="ADAL" clId="{E2E08E5D-D89B-B14B-848A-78DC214E6DB9}" dt="2024-10-30T14:00:35.348" v="4384" actId="20577"/>
        <pc:sldMkLst>
          <pc:docMk/>
          <pc:sldMk cId="2606106232" sldId="1158"/>
        </pc:sldMkLst>
        <pc:spChg chg="mod">
          <ac:chgData name="Katja" userId="3db88e40-4651-410f-8079-3ea1846217d1" providerId="ADAL" clId="{E2E08E5D-D89B-B14B-848A-78DC214E6DB9}" dt="2024-10-30T14:00:26.616" v="4378" actId="14"/>
          <ac:spMkLst>
            <pc:docMk/>
            <pc:sldMk cId="2606106232" sldId="1158"/>
            <ac:spMk id="3" creationId="{F535209D-07C7-6FFD-DF5C-82CCB026532E}"/>
          </ac:spMkLst>
        </pc:spChg>
        <pc:spChg chg="mod">
          <ac:chgData name="Katja" userId="3db88e40-4651-410f-8079-3ea1846217d1" providerId="ADAL" clId="{E2E08E5D-D89B-B14B-848A-78DC214E6DB9}" dt="2024-10-30T14:00:35.348" v="4384" actId="20577"/>
          <ac:spMkLst>
            <pc:docMk/>
            <pc:sldMk cId="2606106232" sldId="1158"/>
            <ac:spMk id="7" creationId="{AB97BB93-A9C5-B5D7-0550-E63BD8C16680}"/>
          </ac:spMkLst>
        </pc:spChg>
      </pc:sldChg>
      <pc:sldChg chg="delSp modSp del mod modShow modNotesTx">
        <pc:chgData name="Katja" userId="3db88e40-4651-410f-8079-3ea1846217d1" providerId="ADAL" clId="{E2E08E5D-D89B-B14B-848A-78DC214E6DB9}" dt="2024-10-29T08:50:59.854" v="1915" actId="2696"/>
        <pc:sldMkLst>
          <pc:docMk/>
          <pc:sldMk cId="3627677909" sldId="1158"/>
        </pc:sldMkLst>
        <pc:spChg chg="mod">
          <ac:chgData name="Katja" userId="3db88e40-4651-410f-8079-3ea1846217d1" providerId="ADAL" clId="{E2E08E5D-D89B-B14B-848A-78DC214E6DB9}" dt="2024-10-29T08:50:55.421" v="1914" actId="20577"/>
          <ac:spMkLst>
            <pc:docMk/>
            <pc:sldMk cId="3627677909" sldId="1158"/>
            <ac:spMk id="2" creationId="{6B723377-45D4-4CDA-BC8B-891E9361C5E3}"/>
          </ac:spMkLst>
        </pc:spChg>
        <pc:spChg chg="mod">
          <ac:chgData name="Katja" userId="3db88e40-4651-410f-8079-3ea1846217d1" providerId="ADAL" clId="{E2E08E5D-D89B-B14B-848A-78DC214E6DB9}" dt="2024-10-23T11:54:13.148" v="614" actId="20577"/>
          <ac:spMkLst>
            <pc:docMk/>
            <pc:sldMk cId="3627677909" sldId="1158"/>
            <ac:spMk id="3" creationId="{DA66DA62-6B0E-426B-A2DD-B89AA182D0E3}"/>
          </ac:spMkLst>
        </pc:spChg>
        <pc:spChg chg="del">
          <ac:chgData name="Katja" userId="3db88e40-4651-410f-8079-3ea1846217d1" providerId="ADAL" clId="{E2E08E5D-D89B-B14B-848A-78DC214E6DB9}" dt="2024-10-29T07:48:38.604" v="876" actId="478"/>
          <ac:spMkLst>
            <pc:docMk/>
            <pc:sldMk cId="3627677909" sldId="1158"/>
            <ac:spMk id="4" creationId="{8F786AE8-717C-1049-BC8B-41ECEC8733E3}"/>
          </ac:spMkLst>
        </pc:spChg>
      </pc:sldChg>
      <pc:sldChg chg="del">
        <pc:chgData name="Katja" userId="3db88e40-4651-410f-8079-3ea1846217d1" providerId="ADAL" clId="{E2E08E5D-D89B-B14B-848A-78DC214E6DB9}" dt="2024-10-29T12:30:53.450" v="2607" actId="2696"/>
        <pc:sldMkLst>
          <pc:docMk/>
          <pc:sldMk cId="2230214967" sldId="1159"/>
        </pc:sldMkLst>
      </pc:sldChg>
      <pc:sldChg chg="add del">
        <pc:chgData name="Katja" userId="3db88e40-4651-410f-8079-3ea1846217d1" providerId="ADAL" clId="{E2E08E5D-D89B-B14B-848A-78DC214E6DB9}" dt="2024-10-29T08:14:35.276" v="1072" actId="2696"/>
        <pc:sldMkLst>
          <pc:docMk/>
          <pc:sldMk cId="2844500151" sldId="1177"/>
        </pc:sldMkLst>
      </pc:sldChg>
      <pc:sldMasterChg chg="delSp mod modSldLayout">
        <pc:chgData name="Katja" userId="3db88e40-4651-410f-8079-3ea1846217d1" providerId="ADAL" clId="{E2E08E5D-D89B-B14B-848A-78DC214E6DB9}" dt="2024-10-30T15:55:56.140" v="4391"/>
        <pc:sldMasterMkLst>
          <pc:docMk/>
          <pc:sldMasterMk cId="3744583544" sldId="2147483660"/>
        </pc:sldMasterMkLst>
        <pc:spChg chg="del">
          <ac:chgData name="Katja" userId="3db88e40-4651-410f-8079-3ea1846217d1" providerId="ADAL" clId="{E2E08E5D-D89B-B14B-848A-78DC214E6DB9}" dt="2024-10-29T07:46:23.104" v="787" actId="478"/>
          <ac:spMkLst>
            <pc:docMk/>
            <pc:sldMasterMk cId="3744583544" sldId="2147483660"/>
            <ac:spMk id="16" creationId="{FE2DA707-42F5-4D15-AE7F-ED48FFC3E24D}"/>
          </ac:spMkLst>
        </pc:spChg>
        <pc:sldLayoutChg chg="addSp modSp mod">
          <pc:chgData name="Katja" userId="3db88e40-4651-410f-8079-3ea1846217d1" providerId="ADAL" clId="{E2E08E5D-D89B-B14B-848A-78DC214E6DB9}" dt="2024-10-30T15:55:56.140" v="4391"/>
          <pc:sldLayoutMkLst>
            <pc:docMk/>
            <pc:sldMasterMk cId="3744583544" sldId="2147483660"/>
            <pc:sldLayoutMk cId="1188539924" sldId="2147483677"/>
          </pc:sldLayoutMkLst>
          <pc:spChg chg="add mod">
            <ac:chgData name="Katja" userId="3db88e40-4651-410f-8079-3ea1846217d1" providerId="ADAL" clId="{E2E08E5D-D89B-B14B-848A-78DC214E6DB9}" dt="2024-10-30T15:55:26.732" v="4390" actId="767"/>
            <ac:spMkLst>
              <pc:docMk/>
              <pc:sldMasterMk cId="3744583544" sldId="2147483660"/>
              <pc:sldLayoutMk cId="1188539924" sldId="2147483677"/>
              <ac:spMk id="2" creationId="{202358AB-0869-C659-A579-CBE6C6D10951}"/>
            </ac:spMkLst>
          </pc:spChg>
          <pc:spChg chg="mod">
            <ac:chgData name="Katja" userId="3db88e40-4651-410f-8079-3ea1846217d1" providerId="ADAL" clId="{E2E08E5D-D89B-B14B-848A-78DC214E6DB9}" dt="2024-10-30T15:55:25.966" v="4389" actId="20577"/>
            <ac:spMkLst>
              <pc:docMk/>
              <pc:sldMasterMk cId="3744583544" sldId="2147483660"/>
              <pc:sldLayoutMk cId="1188539924" sldId="2147483677"/>
              <ac:spMk id="6" creationId="{220A10C1-6636-0D80-E3B5-43D49D0D676A}"/>
            </ac:spMkLst>
          </pc:spChg>
          <pc:picChg chg="add mod">
            <ac:chgData name="Katja" userId="3db88e40-4651-410f-8079-3ea1846217d1" providerId="ADAL" clId="{E2E08E5D-D89B-B14B-848A-78DC214E6DB9}" dt="2024-10-30T15:55:56.140" v="4391"/>
            <ac:picMkLst>
              <pc:docMk/>
              <pc:sldMasterMk cId="3744583544" sldId="2147483660"/>
              <pc:sldLayoutMk cId="1188539924" sldId="2147483677"/>
              <ac:picMk id="3" creationId="{A291C003-F504-FBD7-2A8E-FF3E7D0860AA}"/>
            </ac:picMkLst>
          </pc:picChg>
        </pc:sldLayoutChg>
        <pc:sldLayoutChg chg="addSp delSp modSp mod">
          <pc:chgData name="Katja" userId="3db88e40-4651-410f-8079-3ea1846217d1" providerId="ADAL" clId="{E2E08E5D-D89B-B14B-848A-78DC214E6DB9}" dt="2024-10-29T08:36:32.672" v="1135"/>
          <pc:sldLayoutMkLst>
            <pc:docMk/>
            <pc:sldMasterMk cId="3744583544" sldId="2147483660"/>
            <pc:sldLayoutMk cId="2179513716" sldId="2147483679"/>
          </pc:sldLayoutMkLst>
          <pc:spChg chg="add mod">
            <ac:chgData name="Katja" userId="3db88e40-4651-410f-8079-3ea1846217d1" providerId="ADAL" clId="{E2E08E5D-D89B-B14B-848A-78DC214E6DB9}" dt="2024-10-29T08:36:32.672" v="1135"/>
            <ac:spMkLst>
              <pc:docMk/>
              <pc:sldMasterMk cId="3744583544" sldId="2147483660"/>
              <pc:sldLayoutMk cId="2179513716" sldId="2147483679"/>
              <ac:spMk id="4" creationId="{CBC74F87-5EDF-5C67-098F-78B559C89F0F}"/>
            </ac:spMkLst>
          </pc:spChg>
          <pc:picChg chg="del">
            <ac:chgData name="Katja" userId="3db88e40-4651-410f-8079-3ea1846217d1" providerId="ADAL" clId="{E2E08E5D-D89B-B14B-848A-78DC214E6DB9}" dt="2024-10-29T08:15:48.099" v="1107" actId="478"/>
            <ac:picMkLst>
              <pc:docMk/>
              <pc:sldMasterMk cId="3744583544" sldId="2147483660"/>
              <pc:sldLayoutMk cId="2179513716" sldId="2147483679"/>
              <ac:picMk id="8" creationId="{2D6E389F-8E10-4A6D-83D2-8E2DF128D9E8}"/>
            </ac:picMkLst>
          </pc:picChg>
        </pc:sldLayoutChg>
        <pc:sldLayoutChg chg="addSp delSp modSp mod">
          <pc:chgData name="Katja" userId="3db88e40-4651-410f-8079-3ea1846217d1" providerId="ADAL" clId="{E2E08E5D-D89B-B14B-848A-78DC214E6DB9}" dt="2024-10-29T08:36:34.168" v="1136"/>
          <pc:sldLayoutMkLst>
            <pc:docMk/>
            <pc:sldMasterMk cId="3744583544" sldId="2147483660"/>
            <pc:sldLayoutMk cId="2343879088" sldId="2147483680"/>
          </pc:sldLayoutMkLst>
          <pc:spChg chg="add mod">
            <ac:chgData name="Katja" userId="3db88e40-4651-410f-8079-3ea1846217d1" providerId="ADAL" clId="{E2E08E5D-D89B-B14B-848A-78DC214E6DB9}" dt="2024-10-29T08:36:34.168" v="1136"/>
            <ac:spMkLst>
              <pc:docMk/>
              <pc:sldMasterMk cId="3744583544" sldId="2147483660"/>
              <pc:sldLayoutMk cId="2343879088" sldId="2147483680"/>
              <ac:spMk id="4" creationId="{AEEE1257-2455-B067-C4D3-A3B315C7B36C}"/>
            </ac:spMkLst>
          </pc:spChg>
          <pc:picChg chg="del">
            <ac:chgData name="Katja" userId="3db88e40-4651-410f-8079-3ea1846217d1" providerId="ADAL" clId="{E2E08E5D-D89B-B14B-848A-78DC214E6DB9}" dt="2024-10-29T08:15:49.930" v="1108" actId="478"/>
            <ac:picMkLst>
              <pc:docMk/>
              <pc:sldMasterMk cId="3744583544" sldId="2147483660"/>
              <pc:sldLayoutMk cId="2343879088" sldId="2147483680"/>
              <ac:picMk id="10" creationId="{FFFAE5EC-09CB-4F45-93B2-A34692206C50}"/>
            </ac:picMkLst>
          </pc:picChg>
        </pc:sldLayoutChg>
        <pc:sldLayoutChg chg="addSp delSp modSp mod">
          <pc:chgData name="Katja" userId="3db88e40-4651-410f-8079-3ea1846217d1" providerId="ADAL" clId="{E2E08E5D-D89B-B14B-848A-78DC214E6DB9}" dt="2024-10-29T08:35:20.616" v="1131" actId="404"/>
          <pc:sldLayoutMkLst>
            <pc:docMk/>
            <pc:sldMasterMk cId="3744583544" sldId="2147483660"/>
            <pc:sldLayoutMk cId="1188539924" sldId="2147483681"/>
          </pc:sldLayoutMkLst>
          <pc:spChg chg="add del">
            <ac:chgData name="Katja" userId="3db88e40-4651-410f-8079-3ea1846217d1" providerId="ADAL" clId="{E2E08E5D-D89B-B14B-848A-78DC214E6DB9}" dt="2024-10-29T07:43:56.699" v="764" actId="22"/>
            <ac:spMkLst>
              <pc:docMk/>
              <pc:sldMasterMk cId="3744583544" sldId="2147483660"/>
              <pc:sldLayoutMk cId="1188539924" sldId="2147483681"/>
              <ac:spMk id="5" creationId="{F247655D-F84F-E39B-D781-DD5CDE49AF40}"/>
            </ac:spMkLst>
          </pc:spChg>
          <pc:spChg chg="add mod">
            <ac:chgData name="Katja" userId="3db88e40-4651-410f-8079-3ea1846217d1" providerId="ADAL" clId="{E2E08E5D-D89B-B14B-848A-78DC214E6DB9}" dt="2024-10-29T08:35:20.616" v="1131" actId="404"/>
            <ac:spMkLst>
              <pc:docMk/>
              <pc:sldMasterMk cId="3744583544" sldId="2147483660"/>
              <pc:sldLayoutMk cId="1188539924" sldId="2147483681"/>
              <ac:spMk id="6" creationId="{220A10C1-6636-0D80-E3B5-43D49D0D676A}"/>
            </ac:spMkLst>
          </pc:spChg>
          <pc:picChg chg="del">
            <ac:chgData name="Katja" userId="3db88e40-4651-410f-8079-3ea1846217d1" providerId="ADAL" clId="{E2E08E5D-D89B-B14B-848A-78DC214E6DB9}" dt="2024-10-29T07:43:53.228" v="762" actId="478"/>
            <ac:picMkLst>
              <pc:docMk/>
              <pc:sldMasterMk cId="3744583544" sldId="2147483660"/>
              <pc:sldLayoutMk cId="1188539924" sldId="2147483681"/>
              <ac:picMk id="2" creationId="{A3B3204A-9254-0760-361E-2DA24C796073}"/>
            </ac:picMkLst>
          </pc:picChg>
        </pc:sldLayoutChg>
        <pc:sldLayoutChg chg="addSp delSp modSp mod">
          <pc:chgData name="Katja" userId="3db88e40-4651-410f-8079-3ea1846217d1" providerId="ADAL" clId="{E2E08E5D-D89B-B14B-848A-78DC214E6DB9}" dt="2024-10-29T12:39:02.194" v="2782" actId="478"/>
          <pc:sldLayoutMkLst>
            <pc:docMk/>
            <pc:sldMasterMk cId="3744583544" sldId="2147483660"/>
            <pc:sldLayoutMk cId="2636939062" sldId="2147483682"/>
          </pc:sldLayoutMkLst>
          <pc:spChg chg="add del mod">
            <ac:chgData name="Katja" userId="3db88e40-4651-410f-8079-3ea1846217d1" providerId="ADAL" clId="{E2E08E5D-D89B-B14B-848A-78DC214E6DB9}" dt="2024-10-29T08:36:30.599" v="1133" actId="478"/>
            <ac:spMkLst>
              <pc:docMk/>
              <pc:sldMasterMk cId="3744583544" sldId="2147483660"/>
              <pc:sldLayoutMk cId="2636939062" sldId="2147483682"/>
              <ac:spMk id="2" creationId="{31405C99-71B8-D65B-3FD4-DB6F0F667714}"/>
            </ac:spMkLst>
          </pc:spChg>
          <pc:spChg chg="add mod">
            <ac:chgData name="Katja" userId="3db88e40-4651-410f-8079-3ea1846217d1" providerId="ADAL" clId="{E2E08E5D-D89B-B14B-848A-78DC214E6DB9}" dt="2024-10-29T08:36:27.469" v="1132"/>
            <ac:spMkLst>
              <pc:docMk/>
              <pc:sldMasterMk cId="3744583544" sldId="2147483660"/>
              <pc:sldLayoutMk cId="2636939062" sldId="2147483682"/>
              <ac:spMk id="3" creationId="{B6EF91EA-DFF0-BF91-042A-93E1A07342F5}"/>
            </ac:spMkLst>
          </pc:spChg>
          <pc:spChg chg="add mod">
            <ac:chgData name="Katja" userId="3db88e40-4651-410f-8079-3ea1846217d1" providerId="ADAL" clId="{E2E08E5D-D89B-B14B-848A-78DC214E6DB9}" dt="2024-10-29T08:36:31.044" v="1134"/>
            <ac:spMkLst>
              <pc:docMk/>
              <pc:sldMasterMk cId="3744583544" sldId="2147483660"/>
              <pc:sldLayoutMk cId="2636939062" sldId="2147483682"/>
              <ac:spMk id="4" creationId="{CAC7FAAD-E2FC-93BC-B7A0-0F06DE039330}"/>
            </ac:spMkLst>
          </pc:spChg>
          <pc:spChg chg="del">
            <ac:chgData name="Katja" userId="3db88e40-4651-410f-8079-3ea1846217d1" providerId="ADAL" clId="{E2E08E5D-D89B-B14B-848A-78DC214E6DB9}" dt="2024-10-29T12:39:02.194" v="2782" actId="478"/>
            <ac:spMkLst>
              <pc:docMk/>
              <pc:sldMasterMk cId="3744583544" sldId="2147483660"/>
              <pc:sldLayoutMk cId="2636939062" sldId="2147483682"/>
              <ac:spMk id="6" creationId="{40627541-358D-42CE-880D-1F01585B471F}"/>
            </ac:spMkLst>
          </pc:spChg>
          <pc:picChg chg="add mod">
            <ac:chgData name="Katja" userId="3db88e40-4651-410f-8079-3ea1846217d1" providerId="ADAL" clId="{E2E08E5D-D89B-B14B-848A-78DC214E6DB9}" dt="2024-10-29T12:34:25.499" v="2715" actId="1076"/>
            <ac:picMkLst>
              <pc:docMk/>
              <pc:sldMasterMk cId="3744583544" sldId="2147483660"/>
              <pc:sldLayoutMk cId="2636939062" sldId="2147483682"/>
              <ac:picMk id="5" creationId="{502BFA08-3B1A-3715-6B34-0494892DED49}"/>
            </ac:picMkLst>
          </pc:picChg>
          <pc:picChg chg="add del mod">
            <ac:chgData name="Katja" userId="3db88e40-4651-410f-8079-3ea1846217d1" providerId="ADAL" clId="{E2E08E5D-D89B-B14B-848A-78DC214E6DB9}" dt="2024-10-29T12:34:27.758" v="2717" actId="1076"/>
            <ac:picMkLst>
              <pc:docMk/>
              <pc:sldMasterMk cId="3744583544" sldId="2147483660"/>
              <pc:sldLayoutMk cId="2636939062" sldId="2147483682"/>
              <ac:picMk id="8" creationId="{0A8B533E-4ED6-46D6-A4DA-864E9F3151DE}"/>
            </ac:picMkLst>
          </pc:picChg>
        </pc:sldLayoutChg>
      </pc:sldMasterChg>
    </pc:docChg>
  </pc:docChgLst>
  <pc:docChgLst>
    <pc:chgData name="Katja" userId="3db88e40-4651-410f-8079-3ea1846217d1" providerId="ADAL" clId="{8E16022A-13E9-5F40-A918-F7015F02BAA4}"/>
    <pc:docChg chg="undo custSel addSld delSld modSld modMainMaster">
      <pc:chgData name="Katja" userId="3db88e40-4651-410f-8079-3ea1846217d1" providerId="ADAL" clId="{8E16022A-13E9-5F40-A918-F7015F02BAA4}" dt="2024-10-09T16:18:17.672" v="1248" actId="729"/>
      <pc:docMkLst>
        <pc:docMk/>
      </pc:docMkLst>
      <pc:sldChg chg="addSp delSp modSp mod">
        <pc:chgData name="Katja" userId="3db88e40-4651-410f-8079-3ea1846217d1" providerId="ADAL" clId="{8E16022A-13E9-5F40-A918-F7015F02BAA4}" dt="2024-10-08T12:57:13.029" v="7"/>
        <pc:sldMkLst>
          <pc:docMk/>
          <pc:sldMk cId="3901401039" sldId="256"/>
        </pc:sldMkLst>
        <pc:spChg chg="mod">
          <ac:chgData name="Katja" userId="3db88e40-4651-410f-8079-3ea1846217d1" providerId="ADAL" clId="{8E16022A-13E9-5F40-A918-F7015F02BAA4}" dt="2024-10-08T12:52:59.738" v="1" actId="20577"/>
          <ac:spMkLst>
            <pc:docMk/>
            <pc:sldMk cId="3901401039" sldId="256"/>
            <ac:spMk id="3" creationId="{7F39EAAE-89D9-0956-4087-BB1FC5C0BC30}"/>
          </ac:spMkLst>
        </pc:spChg>
        <pc:spChg chg="add del mod">
          <ac:chgData name="Katja" userId="3db88e40-4651-410f-8079-3ea1846217d1" providerId="ADAL" clId="{8E16022A-13E9-5F40-A918-F7015F02BAA4}" dt="2024-10-08T12:57:11.239" v="5"/>
          <ac:spMkLst>
            <pc:docMk/>
            <pc:sldMk cId="3901401039" sldId="256"/>
            <ac:spMk id="4" creationId="{1CD6D0ED-15BF-317B-4154-0AA23A121F2B}"/>
          </ac:spMkLst>
        </pc:spChg>
        <pc:spChg chg="add del mod">
          <ac:chgData name="Katja" userId="3db88e40-4651-410f-8079-3ea1846217d1" providerId="ADAL" clId="{8E16022A-13E9-5F40-A918-F7015F02BAA4}" dt="2024-10-08T12:57:13.029" v="7"/>
          <ac:spMkLst>
            <pc:docMk/>
            <pc:sldMk cId="3901401039" sldId="256"/>
            <ac:spMk id="5" creationId="{5B074426-4D88-0360-C275-48B845CAFA75}"/>
          </ac:spMkLst>
        </pc:spChg>
      </pc:sldChg>
      <pc:sldChg chg="modSp mod modShow">
        <pc:chgData name="Katja" userId="3db88e40-4651-410f-8079-3ea1846217d1" providerId="ADAL" clId="{8E16022A-13E9-5F40-A918-F7015F02BAA4}" dt="2024-10-09T06:41:50.135" v="577" actId="729"/>
        <pc:sldMkLst>
          <pc:docMk/>
          <pc:sldMk cId="344744895" sldId="257"/>
        </pc:sldMkLst>
        <pc:spChg chg="mod">
          <ac:chgData name="Katja" userId="3db88e40-4651-410f-8079-3ea1846217d1" providerId="ADAL" clId="{8E16022A-13E9-5F40-A918-F7015F02BAA4}" dt="2024-10-08T12:59:26.140" v="11" actId="20577"/>
          <ac:spMkLst>
            <pc:docMk/>
            <pc:sldMk cId="344744895" sldId="257"/>
            <ac:spMk id="4" creationId="{914A910E-6866-D3B6-B780-FD225BA537B9}"/>
          </ac:spMkLst>
        </pc:spChg>
      </pc:sldChg>
      <pc:sldChg chg="modSp mod modNotesTx">
        <pc:chgData name="Katja" userId="3db88e40-4651-410f-8079-3ea1846217d1" providerId="ADAL" clId="{8E16022A-13E9-5F40-A918-F7015F02BAA4}" dt="2024-10-09T07:33:06.310" v="1237"/>
        <pc:sldMkLst>
          <pc:docMk/>
          <pc:sldMk cId="4290361153" sldId="258"/>
        </pc:sldMkLst>
        <pc:spChg chg="mod">
          <ac:chgData name="Katja" userId="3db88e40-4651-410f-8079-3ea1846217d1" providerId="ADAL" clId="{8E16022A-13E9-5F40-A918-F7015F02BAA4}" dt="2024-10-08T12:59:30.459" v="15" actId="20577"/>
          <ac:spMkLst>
            <pc:docMk/>
            <pc:sldMk cId="4290361153" sldId="258"/>
            <ac:spMk id="4" creationId="{B8A73C52-4AA9-CF0B-C597-3C6FD659D797}"/>
          </ac:spMkLst>
        </pc:spChg>
      </pc:sldChg>
      <pc:sldChg chg="modSp mod">
        <pc:chgData name="Katja" userId="3db88e40-4651-410f-8079-3ea1846217d1" providerId="ADAL" clId="{8E16022A-13E9-5F40-A918-F7015F02BAA4}" dt="2024-10-09T07:29:20.272" v="1236" actId="20577"/>
        <pc:sldMkLst>
          <pc:docMk/>
          <pc:sldMk cId="2905358919" sldId="260"/>
        </pc:sldMkLst>
        <pc:spChg chg="mod">
          <ac:chgData name="Katja" userId="3db88e40-4651-410f-8079-3ea1846217d1" providerId="ADAL" clId="{8E16022A-13E9-5F40-A918-F7015F02BAA4}" dt="2024-10-09T07:29:20.272" v="1236" actId="20577"/>
          <ac:spMkLst>
            <pc:docMk/>
            <pc:sldMk cId="2905358919" sldId="260"/>
            <ac:spMk id="8" creationId="{B37C5E0B-19C4-4397-9830-B6BA666FF694}"/>
          </ac:spMkLst>
        </pc:spChg>
        <pc:spChg chg="mod">
          <ac:chgData name="Katja" userId="3db88e40-4651-410f-8079-3ea1846217d1" providerId="ADAL" clId="{8E16022A-13E9-5F40-A918-F7015F02BAA4}" dt="2024-10-08T12:59:33.531" v="17" actId="20577"/>
          <ac:spMkLst>
            <pc:docMk/>
            <pc:sldMk cId="2905358919" sldId="260"/>
            <ac:spMk id="9" creationId="{7C08CF2E-57F1-8C18-C8C7-5DE51001FF7D}"/>
          </ac:spMkLst>
        </pc:spChg>
      </pc:sldChg>
      <pc:sldChg chg="modSp mod">
        <pc:chgData name="Katja" userId="3db88e40-4651-410f-8079-3ea1846217d1" providerId="ADAL" clId="{8E16022A-13E9-5F40-A918-F7015F02BAA4}" dt="2024-10-08T12:59:35.486" v="19" actId="20577"/>
        <pc:sldMkLst>
          <pc:docMk/>
          <pc:sldMk cId="771550916" sldId="261"/>
        </pc:sldMkLst>
        <pc:spChg chg="mod">
          <ac:chgData name="Katja" userId="3db88e40-4651-410f-8079-3ea1846217d1" providerId="ADAL" clId="{8E16022A-13E9-5F40-A918-F7015F02BAA4}" dt="2024-10-08T12:59:35.486" v="19" actId="20577"/>
          <ac:spMkLst>
            <pc:docMk/>
            <pc:sldMk cId="771550916" sldId="261"/>
            <ac:spMk id="4" creationId="{F5A4C62A-6524-37CB-DB66-DCA8D57C7B9F}"/>
          </ac:spMkLst>
        </pc:spChg>
      </pc:sldChg>
      <pc:sldChg chg="modSp mod">
        <pc:chgData name="Katja" userId="3db88e40-4651-410f-8079-3ea1846217d1" providerId="ADAL" clId="{8E16022A-13E9-5F40-A918-F7015F02BAA4}" dt="2024-10-08T13:03:26.553" v="73" actId="1076"/>
        <pc:sldMkLst>
          <pc:docMk/>
          <pc:sldMk cId="2159267216" sldId="262"/>
        </pc:sldMkLst>
        <pc:spChg chg="mod">
          <ac:chgData name="Katja" userId="3db88e40-4651-410f-8079-3ea1846217d1" providerId="ADAL" clId="{8E16022A-13E9-5F40-A918-F7015F02BAA4}" dt="2024-10-08T13:03:26.553" v="73" actId="1076"/>
          <ac:spMkLst>
            <pc:docMk/>
            <pc:sldMk cId="2159267216" sldId="262"/>
            <ac:spMk id="8" creationId="{B37C5E0B-19C4-4397-9830-B6BA666FF694}"/>
          </ac:spMkLst>
        </pc:spChg>
        <pc:spChg chg="mod">
          <ac:chgData name="Katja" userId="3db88e40-4651-410f-8079-3ea1846217d1" providerId="ADAL" clId="{8E16022A-13E9-5F40-A918-F7015F02BAA4}" dt="2024-10-08T12:59:38.104" v="21" actId="20577"/>
          <ac:spMkLst>
            <pc:docMk/>
            <pc:sldMk cId="2159267216" sldId="262"/>
            <ac:spMk id="9" creationId="{7F25D9F2-6770-41F0-76C8-6D80E6B5360A}"/>
          </ac:spMkLst>
        </pc:spChg>
      </pc:sldChg>
      <pc:sldChg chg="modSp mod">
        <pc:chgData name="Katja" userId="3db88e40-4651-410f-8079-3ea1846217d1" providerId="ADAL" clId="{8E16022A-13E9-5F40-A918-F7015F02BAA4}" dt="2024-10-08T12:59:43.259" v="23" actId="20577"/>
        <pc:sldMkLst>
          <pc:docMk/>
          <pc:sldMk cId="2388273221" sldId="263"/>
        </pc:sldMkLst>
        <pc:spChg chg="mod">
          <ac:chgData name="Katja" userId="3db88e40-4651-410f-8079-3ea1846217d1" providerId="ADAL" clId="{8E16022A-13E9-5F40-A918-F7015F02BAA4}" dt="2024-10-08T12:59:43.259" v="23" actId="20577"/>
          <ac:spMkLst>
            <pc:docMk/>
            <pc:sldMk cId="2388273221" sldId="263"/>
            <ac:spMk id="4" creationId="{AD3CE23B-514F-F061-30CA-03CB4DDE6A45}"/>
          </ac:spMkLst>
        </pc:spChg>
      </pc:sldChg>
      <pc:sldChg chg="modSp mod">
        <pc:chgData name="Katja" userId="3db88e40-4651-410f-8079-3ea1846217d1" providerId="ADAL" clId="{8E16022A-13E9-5F40-A918-F7015F02BAA4}" dt="2024-10-08T12:59:45.496" v="25" actId="20577"/>
        <pc:sldMkLst>
          <pc:docMk/>
          <pc:sldMk cId="2204942667" sldId="264"/>
        </pc:sldMkLst>
        <pc:spChg chg="mod">
          <ac:chgData name="Katja" userId="3db88e40-4651-410f-8079-3ea1846217d1" providerId="ADAL" clId="{8E16022A-13E9-5F40-A918-F7015F02BAA4}" dt="2024-10-08T12:59:45.496" v="25" actId="20577"/>
          <ac:spMkLst>
            <pc:docMk/>
            <pc:sldMk cId="2204942667" sldId="264"/>
            <ac:spMk id="4" creationId="{BB2A21F2-6865-DE55-3FF4-A403E23DC647}"/>
          </ac:spMkLst>
        </pc:spChg>
      </pc:sldChg>
      <pc:sldChg chg="modSp mod modAnim">
        <pc:chgData name="Katja" userId="3db88e40-4651-410f-8079-3ea1846217d1" providerId="ADAL" clId="{8E16022A-13E9-5F40-A918-F7015F02BAA4}" dt="2024-10-08T13:11:30.685" v="191" actId="122"/>
        <pc:sldMkLst>
          <pc:docMk/>
          <pc:sldMk cId="247711164" sldId="265"/>
        </pc:sldMkLst>
        <pc:spChg chg="mod">
          <ac:chgData name="Katja" userId="3db88e40-4651-410f-8079-3ea1846217d1" providerId="ADAL" clId="{8E16022A-13E9-5F40-A918-F7015F02BAA4}" dt="2024-10-08T13:11:30.685" v="191" actId="122"/>
          <ac:spMkLst>
            <pc:docMk/>
            <pc:sldMk cId="247711164" sldId="265"/>
            <ac:spMk id="3" creationId="{DA66DA62-6B0E-426B-A2DD-B89AA182D0E3}"/>
          </ac:spMkLst>
        </pc:spChg>
        <pc:spChg chg="mod">
          <ac:chgData name="Katja" userId="3db88e40-4651-410f-8079-3ea1846217d1" providerId="ADAL" clId="{8E16022A-13E9-5F40-A918-F7015F02BAA4}" dt="2024-10-08T12:59:49.536" v="27" actId="20577"/>
          <ac:spMkLst>
            <pc:docMk/>
            <pc:sldMk cId="247711164" sldId="265"/>
            <ac:spMk id="4" creationId="{29BAF0C2-58FD-9110-AC47-E9404869BF6E}"/>
          </ac:spMkLst>
        </pc:spChg>
      </pc:sldChg>
      <pc:sldChg chg="modSp mod">
        <pc:chgData name="Katja" userId="3db88e40-4651-410f-8079-3ea1846217d1" providerId="ADAL" clId="{8E16022A-13E9-5F40-A918-F7015F02BAA4}" dt="2024-10-08T13:00:00.110" v="33" actId="20577"/>
        <pc:sldMkLst>
          <pc:docMk/>
          <pc:sldMk cId="627921717" sldId="267"/>
        </pc:sldMkLst>
        <pc:spChg chg="mod">
          <ac:chgData name="Katja" userId="3db88e40-4651-410f-8079-3ea1846217d1" providerId="ADAL" clId="{8E16022A-13E9-5F40-A918-F7015F02BAA4}" dt="2024-10-08T13:00:00.110" v="33" actId="20577"/>
          <ac:spMkLst>
            <pc:docMk/>
            <pc:sldMk cId="627921717" sldId="267"/>
            <ac:spMk id="4" creationId="{8487AEFA-EEF4-7474-ED4E-554A0B6C25B1}"/>
          </ac:spMkLst>
        </pc:spChg>
      </pc:sldChg>
      <pc:sldChg chg="modSp mod">
        <pc:chgData name="Katja" userId="3db88e40-4651-410f-8079-3ea1846217d1" providerId="ADAL" clId="{8E16022A-13E9-5F40-A918-F7015F02BAA4}" dt="2024-10-08T14:44:03.990" v="295" actId="20577"/>
        <pc:sldMkLst>
          <pc:docMk/>
          <pc:sldMk cId="2432862141" sldId="268"/>
        </pc:sldMkLst>
        <pc:spChg chg="mod">
          <ac:chgData name="Katja" userId="3db88e40-4651-410f-8079-3ea1846217d1" providerId="ADAL" clId="{8E16022A-13E9-5F40-A918-F7015F02BAA4}" dt="2024-10-08T14:44:03.990" v="295" actId="20577"/>
          <ac:spMkLst>
            <pc:docMk/>
            <pc:sldMk cId="2432862141" sldId="268"/>
            <ac:spMk id="3" creationId="{DA66DA62-6B0E-426B-A2DD-B89AA182D0E3}"/>
          </ac:spMkLst>
        </pc:spChg>
        <pc:spChg chg="mod">
          <ac:chgData name="Katja" userId="3db88e40-4651-410f-8079-3ea1846217d1" providerId="ADAL" clId="{8E16022A-13E9-5F40-A918-F7015F02BAA4}" dt="2024-10-08T12:59:56.805" v="31" actId="20577"/>
          <ac:spMkLst>
            <pc:docMk/>
            <pc:sldMk cId="2432862141" sldId="268"/>
            <ac:spMk id="4" creationId="{163A48AC-BBE9-CFDB-BB7B-58F24F446541}"/>
          </ac:spMkLst>
        </pc:spChg>
      </pc:sldChg>
      <pc:sldChg chg="modSp mod">
        <pc:chgData name="Katja" userId="3db88e40-4651-410f-8079-3ea1846217d1" providerId="ADAL" clId="{8E16022A-13E9-5F40-A918-F7015F02BAA4}" dt="2024-10-08T13:00:06.498" v="37" actId="20577"/>
        <pc:sldMkLst>
          <pc:docMk/>
          <pc:sldMk cId="871697024" sldId="271"/>
        </pc:sldMkLst>
        <pc:spChg chg="mod">
          <ac:chgData name="Katja" userId="3db88e40-4651-410f-8079-3ea1846217d1" providerId="ADAL" clId="{8E16022A-13E9-5F40-A918-F7015F02BAA4}" dt="2024-10-08T13:00:06.498" v="37" actId="20577"/>
          <ac:spMkLst>
            <pc:docMk/>
            <pc:sldMk cId="871697024" sldId="271"/>
            <ac:spMk id="4" creationId="{DEE0560F-0A7B-3117-7476-8C00F4FCC0BF}"/>
          </ac:spMkLst>
        </pc:spChg>
      </pc:sldChg>
      <pc:sldChg chg="modSp mod">
        <pc:chgData name="Katja" userId="3db88e40-4651-410f-8079-3ea1846217d1" providerId="ADAL" clId="{8E16022A-13E9-5F40-A918-F7015F02BAA4}" dt="2024-10-08T13:00:09.724" v="39" actId="20577"/>
        <pc:sldMkLst>
          <pc:docMk/>
          <pc:sldMk cId="4060288914" sldId="276"/>
        </pc:sldMkLst>
        <pc:spChg chg="mod">
          <ac:chgData name="Katja" userId="3db88e40-4651-410f-8079-3ea1846217d1" providerId="ADAL" clId="{8E16022A-13E9-5F40-A918-F7015F02BAA4}" dt="2024-10-08T13:00:09.724" v="39" actId="20577"/>
          <ac:spMkLst>
            <pc:docMk/>
            <pc:sldMk cId="4060288914" sldId="276"/>
            <ac:spMk id="4" creationId="{E8F9E30F-D510-0C5A-418B-9BD8DE89B9E9}"/>
          </ac:spMkLst>
        </pc:spChg>
      </pc:sldChg>
      <pc:sldChg chg="modSp mod modShow">
        <pc:chgData name="Katja" userId="3db88e40-4651-410f-8079-3ea1846217d1" providerId="ADAL" clId="{8E16022A-13E9-5F40-A918-F7015F02BAA4}" dt="2024-10-09T16:18:17.672" v="1248" actId="729"/>
        <pc:sldMkLst>
          <pc:docMk/>
          <pc:sldMk cId="1527194200" sldId="277"/>
        </pc:sldMkLst>
        <pc:spChg chg="mod">
          <ac:chgData name="Katja" userId="3db88e40-4651-410f-8079-3ea1846217d1" providerId="ADAL" clId="{8E16022A-13E9-5F40-A918-F7015F02BAA4}" dt="2024-10-09T16:17:58.901" v="1247" actId="20577"/>
          <ac:spMkLst>
            <pc:docMk/>
            <pc:sldMk cId="1527194200" sldId="277"/>
            <ac:spMk id="3" creationId="{DA66DA62-6B0E-426B-A2DD-B89AA182D0E3}"/>
          </ac:spMkLst>
        </pc:spChg>
        <pc:spChg chg="mod">
          <ac:chgData name="Katja" userId="3db88e40-4651-410f-8079-3ea1846217d1" providerId="ADAL" clId="{8E16022A-13E9-5F40-A918-F7015F02BAA4}" dt="2024-10-08T12:59:51.945" v="29" actId="20577"/>
          <ac:spMkLst>
            <pc:docMk/>
            <pc:sldMk cId="1527194200" sldId="277"/>
            <ac:spMk id="4" creationId="{29BAF0C2-58FD-9110-AC47-E9404869BF6E}"/>
          </ac:spMkLst>
        </pc:spChg>
      </pc:sldChg>
      <pc:sldChg chg="modSp mod">
        <pc:chgData name="Katja" userId="3db88e40-4651-410f-8079-3ea1846217d1" providerId="ADAL" clId="{8E16022A-13E9-5F40-A918-F7015F02BAA4}" dt="2024-10-08T13:00:03.404" v="35" actId="20577"/>
        <pc:sldMkLst>
          <pc:docMk/>
          <pc:sldMk cId="151766362" sldId="278"/>
        </pc:sldMkLst>
        <pc:spChg chg="mod">
          <ac:chgData name="Katja" userId="3db88e40-4651-410f-8079-3ea1846217d1" providerId="ADAL" clId="{8E16022A-13E9-5F40-A918-F7015F02BAA4}" dt="2024-10-08T13:00:03.404" v="35" actId="20577"/>
          <ac:spMkLst>
            <pc:docMk/>
            <pc:sldMk cId="151766362" sldId="278"/>
            <ac:spMk id="4" creationId="{29BAF0C2-58FD-9110-AC47-E9404869BF6E}"/>
          </ac:spMkLst>
        </pc:spChg>
      </pc:sldChg>
      <pc:sldChg chg="modSp add del mod modAnim">
        <pc:chgData name="Katja" userId="3db88e40-4651-410f-8079-3ea1846217d1" providerId="ADAL" clId="{8E16022A-13E9-5F40-A918-F7015F02BAA4}" dt="2024-10-09T07:17:54.135" v="1228" actId="2696"/>
        <pc:sldMkLst>
          <pc:docMk/>
          <pc:sldMk cId="2039428468" sldId="280"/>
        </pc:sldMkLst>
        <pc:spChg chg="mod">
          <ac:chgData name="Katja" userId="3db88e40-4651-410f-8079-3ea1846217d1" providerId="ADAL" clId="{8E16022A-13E9-5F40-A918-F7015F02BAA4}" dt="2024-10-09T07:17:38.656" v="1198" actId="21"/>
          <ac:spMkLst>
            <pc:docMk/>
            <pc:sldMk cId="2039428468" sldId="280"/>
            <ac:spMk id="3" creationId="{84228FE2-1BED-CFD7-117E-4EAB0EF26C86}"/>
          </ac:spMkLst>
        </pc:spChg>
      </pc:sldChg>
      <pc:sldChg chg="add del">
        <pc:chgData name="Katja" userId="3db88e40-4651-410f-8079-3ea1846217d1" providerId="ADAL" clId="{8E16022A-13E9-5F40-A918-F7015F02BAA4}" dt="2024-10-08T13:31:45.367" v="193"/>
        <pc:sldMkLst>
          <pc:docMk/>
          <pc:sldMk cId="2772444444" sldId="280"/>
        </pc:sldMkLst>
      </pc:sldChg>
      <pc:sldChg chg="add del">
        <pc:chgData name="Katja" userId="3db88e40-4651-410f-8079-3ea1846217d1" providerId="ADAL" clId="{8E16022A-13E9-5F40-A918-F7015F02BAA4}" dt="2024-10-08T14:41:29.945" v="195"/>
        <pc:sldMkLst>
          <pc:docMk/>
          <pc:sldMk cId="2963423018" sldId="280"/>
        </pc:sldMkLst>
      </pc:sldChg>
      <pc:sldChg chg="addSp delSp modSp add mod delAnim modAnim">
        <pc:chgData name="Katja" userId="3db88e40-4651-410f-8079-3ea1846217d1" providerId="ADAL" clId="{8E16022A-13E9-5F40-A918-F7015F02BAA4}" dt="2024-10-09T14:40:37.283" v="1245" actId="1038"/>
        <pc:sldMkLst>
          <pc:docMk/>
          <pc:sldMk cId="1232272448" sldId="281"/>
        </pc:sldMkLst>
        <pc:spChg chg="mod">
          <ac:chgData name="Katja" userId="3db88e40-4651-410f-8079-3ea1846217d1" providerId="ADAL" clId="{8E16022A-13E9-5F40-A918-F7015F02BAA4}" dt="2024-10-09T06:48:44.164" v="652" actId="1076"/>
          <ac:spMkLst>
            <pc:docMk/>
            <pc:sldMk cId="1232272448" sldId="281"/>
            <ac:spMk id="3" creationId="{84964E0C-49B5-EB32-C8F7-7CAB404FCC67}"/>
          </ac:spMkLst>
        </pc:spChg>
        <pc:picChg chg="add del mod">
          <ac:chgData name="Katja" userId="3db88e40-4651-410f-8079-3ea1846217d1" providerId="ADAL" clId="{8E16022A-13E9-5F40-A918-F7015F02BAA4}" dt="2024-10-09T06:46:18.765" v="602" actId="478"/>
          <ac:picMkLst>
            <pc:docMk/>
            <pc:sldMk cId="1232272448" sldId="281"/>
            <ac:picMk id="5" creationId="{AA6CE2CC-F823-1169-8C6E-867FF643D987}"/>
          </ac:picMkLst>
        </pc:picChg>
        <pc:picChg chg="add del mod">
          <ac:chgData name="Katja" userId="3db88e40-4651-410f-8079-3ea1846217d1" providerId="ADAL" clId="{8E16022A-13E9-5F40-A918-F7015F02BAA4}" dt="2024-10-09T06:46:19.139" v="603" actId="478"/>
          <ac:picMkLst>
            <pc:docMk/>
            <pc:sldMk cId="1232272448" sldId="281"/>
            <ac:picMk id="6" creationId="{8292AE36-CC35-23C8-7622-5D726EADF8E0}"/>
          </ac:picMkLst>
        </pc:picChg>
        <pc:picChg chg="add del mod">
          <ac:chgData name="Katja" userId="3db88e40-4651-410f-8079-3ea1846217d1" providerId="ADAL" clId="{8E16022A-13E9-5F40-A918-F7015F02BAA4}" dt="2024-10-09T06:46:19.671" v="604" actId="478"/>
          <ac:picMkLst>
            <pc:docMk/>
            <pc:sldMk cId="1232272448" sldId="281"/>
            <ac:picMk id="7" creationId="{893ACE03-478F-7B4D-316F-A3ABA7B8B6B2}"/>
          </ac:picMkLst>
        </pc:picChg>
        <pc:picChg chg="add del mod">
          <ac:chgData name="Katja" userId="3db88e40-4651-410f-8079-3ea1846217d1" providerId="ADAL" clId="{8E16022A-13E9-5F40-A918-F7015F02BAA4}" dt="2024-10-09T06:46:20.236" v="605" actId="478"/>
          <ac:picMkLst>
            <pc:docMk/>
            <pc:sldMk cId="1232272448" sldId="281"/>
            <ac:picMk id="8" creationId="{EF404E1F-4F32-27AC-FDD9-06BBAC1B34AD}"/>
          </ac:picMkLst>
        </pc:picChg>
        <pc:picChg chg="add del mod">
          <ac:chgData name="Katja" userId="3db88e40-4651-410f-8079-3ea1846217d1" providerId="ADAL" clId="{8E16022A-13E9-5F40-A918-F7015F02BAA4}" dt="2024-10-09T06:46:20.615" v="606" actId="478"/>
          <ac:picMkLst>
            <pc:docMk/>
            <pc:sldMk cId="1232272448" sldId="281"/>
            <ac:picMk id="9" creationId="{8FFC883F-6D75-3E81-0A11-25801B947BB7}"/>
          </ac:picMkLst>
        </pc:picChg>
        <pc:picChg chg="add mod">
          <ac:chgData name="Katja" userId="3db88e40-4651-410f-8079-3ea1846217d1" providerId="ADAL" clId="{8E16022A-13E9-5F40-A918-F7015F02BAA4}" dt="2024-10-09T06:48:37.310" v="650" actId="1076"/>
          <ac:picMkLst>
            <pc:docMk/>
            <pc:sldMk cId="1232272448" sldId="281"/>
            <ac:picMk id="11" creationId="{83AFA707-2CD0-8D1F-F2DC-ED55708143F7}"/>
          </ac:picMkLst>
        </pc:picChg>
        <pc:picChg chg="add mod">
          <ac:chgData name="Katja" userId="3db88e40-4651-410f-8079-3ea1846217d1" providerId="ADAL" clId="{8E16022A-13E9-5F40-A918-F7015F02BAA4}" dt="2024-10-09T06:48:37.310" v="650" actId="1076"/>
          <ac:picMkLst>
            <pc:docMk/>
            <pc:sldMk cId="1232272448" sldId="281"/>
            <ac:picMk id="13" creationId="{61195B6F-F814-E3AA-BC18-D41F62FDABB9}"/>
          </ac:picMkLst>
        </pc:picChg>
        <pc:picChg chg="add mod">
          <ac:chgData name="Katja" userId="3db88e40-4651-410f-8079-3ea1846217d1" providerId="ADAL" clId="{8E16022A-13E9-5F40-A918-F7015F02BAA4}" dt="2024-10-09T06:48:29.314" v="649" actId="14100"/>
          <ac:picMkLst>
            <pc:docMk/>
            <pc:sldMk cId="1232272448" sldId="281"/>
            <ac:picMk id="15" creationId="{99EF11F1-F197-2453-28B7-A32822907CBF}"/>
          </ac:picMkLst>
        </pc:picChg>
        <pc:picChg chg="add mod">
          <ac:chgData name="Katja" userId="3db88e40-4651-410f-8079-3ea1846217d1" providerId="ADAL" clId="{8E16022A-13E9-5F40-A918-F7015F02BAA4}" dt="2024-10-09T14:40:37.283" v="1245" actId="1038"/>
          <ac:picMkLst>
            <pc:docMk/>
            <pc:sldMk cId="1232272448" sldId="281"/>
            <ac:picMk id="17" creationId="{34A12108-9697-FCF0-ACD3-ABEE2FFB85C3}"/>
          </ac:picMkLst>
        </pc:picChg>
        <pc:picChg chg="add mod">
          <ac:chgData name="Katja" userId="3db88e40-4651-410f-8079-3ea1846217d1" providerId="ADAL" clId="{8E16022A-13E9-5F40-A918-F7015F02BAA4}" dt="2024-10-09T14:40:37.283" v="1245" actId="1038"/>
          <ac:picMkLst>
            <pc:docMk/>
            <pc:sldMk cId="1232272448" sldId="281"/>
            <ac:picMk id="19" creationId="{19068105-F46C-ECDA-5EFC-C4DB0DD711F2}"/>
          </ac:picMkLst>
        </pc:picChg>
        <pc:picChg chg="add del mod">
          <ac:chgData name="Katja" userId="3db88e40-4651-410f-8079-3ea1846217d1" providerId="ADAL" clId="{8E16022A-13E9-5F40-A918-F7015F02BAA4}" dt="2024-10-09T06:46:59.921" v="617" actId="478"/>
          <ac:picMkLst>
            <pc:docMk/>
            <pc:sldMk cId="1232272448" sldId="281"/>
            <ac:picMk id="21" creationId="{29EB7CFA-B9A1-C96C-3E16-B1DD09D94FA0}"/>
          </ac:picMkLst>
        </pc:picChg>
        <pc:picChg chg="add mod">
          <ac:chgData name="Katja" userId="3db88e40-4651-410f-8079-3ea1846217d1" providerId="ADAL" clId="{8E16022A-13E9-5F40-A918-F7015F02BAA4}" dt="2024-10-09T06:48:29.314" v="649" actId="14100"/>
          <ac:picMkLst>
            <pc:docMk/>
            <pc:sldMk cId="1232272448" sldId="281"/>
            <ac:picMk id="23" creationId="{D37EFFEF-3C05-FBF2-6C6D-F7BCB47CCDBF}"/>
          </ac:picMkLst>
        </pc:picChg>
        <pc:picChg chg="add mod">
          <ac:chgData name="Katja" userId="3db88e40-4651-410f-8079-3ea1846217d1" providerId="ADAL" clId="{8E16022A-13E9-5F40-A918-F7015F02BAA4}" dt="2024-10-09T06:48:37.310" v="650" actId="1076"/>
          <ac:picMkLst>
            <pc:docMk/>
            <pc:sldMk cId="1232272448" sldId="281"/>
            <ac:picMk id="25" creationId="{AB689184-D283-2D9B-9501-6051EC4C6C71}"/>
          </ac:picMkLst>
        </pc:picChg>
      </pc:sldChg>
      <pc:sldChg chg="modSp add mod modAnim">
        <pc:chgData name="Katja" userId="3db88e40-4651-410f-8079-3ea1846217d1" providerId="ADAL" clId="{8E16022A-13E9-5F40-A918-F7015F02BAA4}" dt="2024-10-09T07:12:07.294" v="939" actId="20577"/>
        <pc:sldMkLst>
          <pc:docMk/>
          <pc:sldMk cId="2662610339" sldId="282"/>
        </pc:sldMkLst>
        <pc:spChg chg="mod">
          <ac:chgData name="Katja" userId="3db88e40-4651-410f-8079-3ea1846217d1" providerId="ADAL" clId="{8E16022A-13E9-5F40-A918-F7015F02BAA4}" dt="2024-10-09T07:12:07.294" v="939" actId="20577"/>
          <ac:spMkLst>
            <pc:docMk/>
            <pc:sldMk cId="2662610339" sldId="282"/>
            <ac:spMk id="3" creationId="{40B38417-5A1A-8A6C-787A-74FAB6427E13}"/>
          </ac:spMkLst>
        </pc:spChg>
      </pc:sldChg>
      <pc:sldChg chg="modSp add">
        <pc:chgData name="Katja" userId="3db88e40-4651-410f-8079-3ea1846217d1" providerId="ADAL" clId="{8E16022A-13E9-5F40-A918-F7015F02BAA4}" dt="2024-10-09T07:17:52.615" v="1227" actId="20577"/>
        <pc:sldMkLst>
          <pc:docMk/>
          <pc:sldMk cId="1045255511" sldId="283"/>
        </pc:sldMkLst>
        <pc:spChg chg="mod">
          <ac:chgData name="Katja" userId="3db88e40-4651-410f-8079-3ea1846217d1" providerId="ADAL" clId="{8E16022A-13E9-5F40-A918-F7015F02BAA4}" dt="2024-10-09T07:17:52.615" v="1227" actId="20577"/>
          <ac:spMkLst>
            <pc:docMk/>
            <pc:sldMk cId="1045255511" sldId="283"/>
            <ac:spMk id="3" creationId="{9BFDD0CC-667D-86DF-96F8-42EE6FB97E9F}"/>
          </ac:spMkLst>
        </pc:spChg>
      </pc:sldChg>
      <pc:sldChg chg="modSp mod">
        <pc:chgData name="Katja" userId="3db88e40-4651-410f-8079-3ea1846217d1" providerId="ADAL" clId="{8E16022A-13E9-5F40-A918-F7015F02BAA4}" dt="2024-10-08T12:59:28.342" v="13" actId="20577"/>
        <pc:sldMkLst>
          <pc:docMk/>
          <pc:sldMk cId="3627677909" sldId="1158"/>
        </pc:sldMkLst>
        <pc:spChg chg="mod">
          <ac:chgData name="Katja" userId="3db88e40-4651-410f-8079-3ea1846217d1" providerId="ADAL" clId="{8E16022A-13E9-5F40-A918-F7015F02BAA4}" dt="2024-10-08T12:59:28.342" v="13" actId="20577"/>
          <ac:spMkLst>
            <pc:docMk/>
            <pc:sldMk cId="3627677909" sldId="1158"/>
            <ac:spMk id="4" creationId="{8F786AE8-717C-1049-BC8B-41ECEC8733E3}"/>
          </ac:spMkLst>
        </pc:spChg>
      </pc:sldChg>
      <pc:sldChg chg="add mod modShow">
        <pc:chgData name="Katja" userId="3db88e40-4651-410f-8079-3ea1846217d1" providerId="ADAL" clId="{8E16022A-13E9-5F40-A918-F7015F02BAA4}" dt="2024-10-08T14:44:14.716" v="296" actId="729"/>
        <pc:sldMkLst>
          <pc:docMk/>
          <pc:sldMk cId="2230214967" sldId="1159"/>
        </pc:sldMkLst>
      </pc:sldChg>
      <pc:sldMasterChg chg="modSldLayout">
        <pc:chgData name="Katja" userId="3db88e40-4651-410f-8079-3ea1846217d1" providerId="ADAL" clId="{8E16022A-13E9-5F40-A918-F7015F02BAA4}" dt="2024-10-08T12:59:11.222" v="9"/>
        <pc:sldMasterMkLst>
          <pc:docMk/>
          <pc:sldMasterMk cId="3744583544" sldId="2147483660"/>
        </pc:sldMasterMkLst>
        <pc:sldLayoutChg chg="addSp delSp modSp mod">
          <pc:chgData name="Katja" userId="3db88e40-4651-410f-8079-3ea1846217d1" providerId="ADAL" clId="{8E16022A-13E9-5F40-A918-F7015F02BAA4}" dt="2024-10-08T12:59:11.222" v="9"/>
          <pc:sldLayoutMkLst>
            <pc:docMk/>
            <pc:sldMasterMk cId="3744583544" sldId="2147483660"/>
            <pc:sldLayoutMk cId="1188539924" sldId="2147483681"/>
          </pc:sldLayoutMkLst>
          <pc:picChg chg="add mod">
            <ac:chgData name="Katja" userId="3db88e40-4651-410f-8079-3ea1846217d1" providerId="ADAL" clId="{8E16022A-13E9-5F40-A918-F7015F02BAA4}" dt="2024-10-08T12:59:11.222" v="9"/>
            <ac:picMkLst>
              <pc:docMk/>
              <pc:sldMasterMk cId="3744583544" sldId="2147483660"/>
              <pc:sldLayoutMk cId="1188539924" sldId="2147483681"/>
              <ac:picMk id="2" creationId="{A3B3204A-9254-0760-361E-2DA24C796073}"/>
            </ac:picMkLst>
          </pc:picChg>
          <pc:picChg chg="del">
            <ac:chgData name="Katja" userId="3db88e40-4651-410f-8079-3ea1846217d1" providerId="ADAL" clId="{8E16022A-13E9-5F40-A918-F7015F02BAA4}" dt="2024-10-08T12:59:10.814" v="8" actId="478"/>
            <ac:picMkLst>
              <pc:docMk/>
              <pc:sldMasterMk cId="3744583544" sldId="2147483660"/>
              <pc:sldLayoutMk cId="1188539924" sldId="2147483681"/>
              <ac:picMk id="3" creationId="{5CA466B1-49ED-4E36-8CF5-6E41B968A5C3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A17249C5-A9EB-8BAB-B95F-4D173D1312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ED7BEA9-F09D-710A-73D7-F352DF4BC3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E954D-5642-364F-9FF2-3CA086E6B757}" type="datetimeFigureOut">
              <a:rPr lang="de-DE" smtClean="0"/>
              <a:t>30.10.24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5030A6A-FC0A-4113-C613-BD7E3EB6D9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3E162F-81C7-8745-DC42-1C47677FD1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D94E4-85E0-C94E-A7C2-0493410B0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430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EBABF-B975-4411-8C41-DF841694CF94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37B3B-9FDA-4292-9256-5361671F3E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811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8046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39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Institution direct </a:t>
            </a:r>
            <a:r>
              <a:rPr lang="en-GB" dirty="0" err="1"/>
              <a:t>wählen</a:t>
            </a:r>
            <a:r>
              <a:rPr lang="en-GB" dirty="0"/>
              <a:t>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498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D89842-8E3D-DDED-FFF7-C3ADE729F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728034D-E46B-A143-74E1-7F5B66245A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3112D50-0FE8-CD3D-EB79-5BE9C8F4A8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2C52E48-0A3E-A6F2-B957-17F82113FA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4156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18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93932-9224-A5B1-3EAA-A4177F28A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0436261-5F93-6D8A-02DA-A3B4B926BB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0AA0798-4DC3-4885-B497-C9C2AD4B92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49846A-C2B2-72C9-8A1D-CBFAFC6ECC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074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6CD2AE-3AB6-69E9-C6C3-DA4816759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4763500-8DB6-C978-97E1-53B03C109F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BB99DBF-74F8-8625-FE8D-17877A3CDF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624D723-AC04-46C6-C66E-5166289F27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853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C9DB1-EB1B-F6DB-98C2-033486E700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F123608-B347-F293-B263-A71A9B9B5D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C2901AD-0A9E-FD26-4692-02401BD6CE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303412-D94B-2234-A95A-9AE08FA074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175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09168B-DE07-54AE-031F-6B65EDD51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6ABD51C-4DD6-004D-5FBD-9720C3BE0F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966BBB2-BE18-0B92-29D9-CA55F4DDFF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686370-408A-3074-F8C4-D2DFB93D87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796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BC9CD9-047C-7292-3CF1-F381B07DD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CC0C5AA-F514-89D7-B9C7-8F69CB59B3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D2E920A-42A6-5AAD-3383-5CA1AE2324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55D4962-AE87-E798-BFDA-7B8B30636E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76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856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D3683-AF1C-397D-8D8B-3EB60C6B9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66740AD-1797-0EB7-A955-9DAB43F5C8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026DC47-6EEC-65F2-EA45-8E76F2E8C2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43E114-29A2-E879-CFE2-7D8B7C7D96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345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0D4F0-7FD4-D9D5-16CA-57B8D5490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D9D02B3-158A-DB51-E663-9C8A63D3CD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CD7559A-7A6A-F788-029B-F3F95848CD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19EDD44-B74F-68E6-62A0-D3FA36A6B7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6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451FE-C720-3E57-F611-29E1296D1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01318F0-D633-9060-CD59-28EA0DC0CB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B52D240-79F9-B2D5-28D8-C430EE10E6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6582E1-A02F-4877-0858-D6BD6F6527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536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826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BC064-F11B-5782-B8F2-2056815FF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FAC32A6-E95D-7996-E2D1-56DA348EAF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ADA126D-BA52-4945-6181-8881250E68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B31911A-2FA7-F300-43C7-D06F838330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609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DE24D-8C96-A271-5579-C41F245EAE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8AFA5ED-3FB2-31A2-EB03-F94CC84E95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3BDE50B-664A-8F92-2775-2B2D85EDC3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E72BB69-E55B-00DD-D8E4-86C7345385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42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610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8B3422F-3418-4A80-A8B8-4AC29DA14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308" y="3210069"/>
            <a:ext cx="3091070" cy="70759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A8B533E-4ED6-46D6-A4DA-864E9F3151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004" y="-424207"/>
            <a:ext cx="6462168" cy="336032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4C8EDA8-0824-40AF-86D8-6D2C02FB8A10}"/>
              </a:ext>
            </a:extLst>
          </p:cNvPr>
          <p:cNvSpPr txBox="1"/>
          <p:nvPr userDrawn="1"/>
        </p:nvSpPr>
        <p:spPr>
          <a:xfrm>
            <a:off x="6897308" y="3995688"/>
            <a:ext cx="1703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/>
              <a:t>gefördert von </a:t>
            </a:r>
            <a:endParaRPr lang="en-GB" sz="16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5B182DF-CC00-46E2-8E1C-AF60B794C06B}"/>
              </a:ext>
            </a:extLst>
          </p:cNvPr>
          <p:cNvSpPr txBox="1"/>
          <p:nvPr userDrawn="1"/>
        </p:nvSpPr>
        <p:spPr>
          <a:xfrm>
            <a:off x="6787073" y="3154902"/>
            <a:ext cx="1703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/>
              <a:t>Ein Projekt von </a:t>
            </a:r>
            <a:endParaRPr lang="en-GB" sz="1600" dirty="0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1270EED3-CA86-4707-88BD-56DD38A1EF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6598" y="3220804"/>
            <a:ext cx="5509402" cy="655637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82349928-B68F-4DF9-A1F2-1098FF0450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6598" y="3888578"/>
            <a:ext cx="5509402" cy="655637"/>
          </a:xfrm>
        </p:spPr>
        <p:txBody>
          <a:bodyPr>
            <a:noAutofit/>
          </a:bodyPr>
          <a:lstStyle>
            <a:lvl1pPr marL="0" indent="0">
              <a:buNone/>
              <a:defRPr sz="2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20A10C1-6636-0D80-E3B5-43D49D0D676A}"/>
              </a:ext>
            </a:extLst>
          </p:cNvPr>
          <p:cNvSpPr txBox="1"/>
          <p:nvPr userDrawn="1"/>
        </p:nvSpPr>
        <p:spPr>
          <a:xfrm>
            <a:off x="483501" y="6657945"/>
            <a:ext cx="933758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indent="-90170" algn="just"/>
            <a:r>
              <a:rPr lang="de-DE" sz="800" b="0" i="0" dirty="0">
                <a:effectLst/>
                <a:latin typeface="Montserrat" pitchFamily="2" charset="77"/>
              </a:rPr>
              <a:t>© 2025 planpolitik  | </a:t>
            </a:r>
            <a:r>
              <a:rPr lang="de-DE" sz="800" dirty="0">
                <a:latin typeface="Montserrat" pitchFamily="2" charset="77"/>
              </a:rPr>
              <a:t>europa-</a:t>
            </a:r>
            <a:r>
              <a:rPr lang="de-DE" sz="800" dirty="0" err="1">
                <a:latin typeface="Montserrat" pitchFamily="2" charset="77"/>
              </a:rPr>
              <a:t>unterrichten.de</a:t>
            </a:r>
            <a:r>
              <a:rPr lang="de-DE" sz="800" dirty="0">
                <a:latin typeface="Montserrat" pitchFamily="2" charset="77"/>
              </a:rPr>
              <a:t> </a:t>
            </a:r>
            <a:r>
              <a:rPr lang="de-DE" sz="800" b="0" i="0" dirty="0">
                <a:effectLst/>
                <a:latin typeface="Montserrat" pitchFamily="2" charset="77"/>
              </a:rPr>
              <a:t> | </a:t>
            </a:r>
            <a:r>
              <a:rPr lang="de-DE" sz="800" dirty="0">
                <a:latin typeface="Montserrat" pitchFamily="2" charset="77"/>
              </a:rPr>
              <a:t>Nutzung für nichtkommerzielle und pädagogische Zwecke | Unterstützt vom Land Berlin, vertreten durch die Senatskanzlei</a:t>
            </a:r>
            <a:endParaRPr lang="de-DE" sz="800" dirty="0">
              <a:effectLst/>
              <a:latin typeface="Montserrat" pitchFamily="2" charset="77"/>
              <a:ea typeface="Times New Roman" panose="02020603050405020304" pitchFamily="18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02358AB-0869-C659-A579-CBE6C6D10951}"/>
              </a:ext>
            </a:extLst>
          </p:cNvPr>
          <p:cNvSpPr txBox="1"/>
          <p:nvPr userDrawn="1"/>
        </p:nvSpPr>
        <p:spPr>
          <a:xfrm>
            <a:off x="7232073" y="49737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pic>
        <p:nvPicPr>
          <p:cNvPr id="3" name="Grafik 2" descr="Ein Bild, das Schrift, Text, Grafiken, Logo enthält.&#10;&#10;Automatisch generierte Beschreibung">
            <a:extLst>
              <a:ext uri="{FF2B5EF4-FFF2-40B4-BE49-F238E27FC236}">
                <a16:creationId xmlns:a16="http://schemas.microsoft.com/office/drawing/2014/main" id="{A291C003-F504-FBD7-2A8E-FF3E7D0860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289" y="4406317"/>
            <a:ext cx="1601788" cy="53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39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0A8B533E-4ED6-46D6-A4DA-864E9F3151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9368"/>
            <a:ext cx="2182483" cy="1134891"/>
          </a:xfrm>
          <a:prstGeom prst="rect">
            <a:avLst/>
          </a:prstGeo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57F46E9-78A2-4277-B0D5-D286653E32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113" y="1282700"/>
            <a:ext cx="9780587" cy="5018088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AC7FAAD-E2FC-93BC-B7A0-0F06DE039330}"/>
              </a:ext>
            </a:extLst>
          </p:cNvPr>
          <p:cNvSpPr txBox="1"/>
          <p:nvPr userDrawn="1"/>
        </p:nvSpPr>
        <p:spPr>
          <a:xfrm>
            <a:off x="483501" y="6657945"/>
            <a:ext cx="933758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indent="-90170" algn="just"/>
            <a:r>
              <a:rPr lang="de-DE" sz="800" b="0" i="0" dirty="0">
                <a:effectLst/>
                <a:latin typeface="Montserrat" pitchFamily="2" charset="77"/>
              </a:rPr>
              <a:t>© 2025 planpolitik  | </a:t>
            </a:r>
            <a:r>
              <a:rPr lang="de-DE" sz="800" dirty="0">
                <a:latin typeface="Montserrat" pitchFamily="2" charset="77"/>
              </a:rPr>
              <a:t>europa-</a:t>
            </a:r>
            <a:r>
              <a:rPr lang="de-DE" sz="800" dirty="0" err="1">
                <a:latin typeface="Montserrat" pitchFamily="2" charset="77"/>
              </a:rPr>
              <a:t>unterrichten.de</a:t>
            </a:r>
            <a:r>
              <a:rPr lang="de-DE" sz="800" dirty="0">
                <a:latin typeface="Montserrat" pitchFamily="2" charset="77"/>
              </a:rPr>
              <a:t> </a:t>
            </a:r>
            <a:r>
              <a:rPr lang="de-DE" sz="800" b="0" i="0" dirty="0">
                <a:effectLst/>
                <a:latin typeface="Montserrat" pitchFamily="2" charset="77"/>
              </a:rPr>
              <a:t> | </a:t>
            </a:r>
            <a:r>
              <a:rPr lang="de-DE" sz="800" dirty="0">
                <a:latin typeface="Montserrat" pitchFamily="2" charset="77"/>
              </a:rPr>
              <a:t>Nutzung für nichtkommerzielle und </a:t>
            </a:r>
            <a:r>
              <a:rPr lang="de-DE" sz="800" dirty="0" err="1">
                <a:latin typeface="Montserrat" pitchFamily="2" charset="77"/>
              </a:rPr>
              <a:t>pädgagogische</a:t>
            </a:r>
            <a:r>
              <a:rPr lang="de-DE" sz="800" dirty="0">
                <a:latin typeface="Montserrat" pitchFamily="2" charset="77"/>
              </a:rPr>
              <a:t> Zwecke | Unterstützt vom Land Berlin, vertreten durch die Senatskanzlei</a:t>
            </a:r>
            <a:endParaRPr lang="de-DE" sz="800" dirty="0">
              <a:effectLst/>
              <a:latin typeface="Montserrat" pitchFamily="2" charset="77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39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3BB5AD-BFF1-435F-989A-428F4CB0D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3587C0-E621-4871-B5C7-942410CC7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BC74F87-5EDF-5C67-098F-78B559C89F0F}"/>
              </a:ext>
            </a:extLst>
          </p:cNvPr>
          <p:cNvSpPr txBox="1"/>
          <p:nvPr userDrawn="1"/>
        </p:nvSpPr>
        <p:spPr>
          <a:xfrm>
            <a:off x="483501" y="6657945"/>
            <a:ext cx="933758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indent="-90170" algn="just"/>
            <a:r>
              <a:rPr lang="de-DE" sz="800" b="0" i="0" dirty="0">
                <a:effectLst/>
                <a:latin typeface="Montserrat" pitchFamily="2" charset="77"/>
              </a:rPr>
              <a:t>© 2025 planpolitik  | </a:t>
            </a:r>
            <a:r>
              <a:rPr lang="de-DE" sz="800" dirty="0">
                <a:latin typeface="Montserrat" pitchFamily="2" charset="77"/>
              </a:rPr>
              <a:t>europa-</a:t>
            </a:r>
            <a:r>
              <a:rPr lang="de-DE" sz="800" dirty="0" err="1">
                <a:latin typeface="Montserrat" pitchFamily="2" charset="77"/>
              </a:rPr>
              <a:t>unterrichten.de</a:t>
            </a:r>
            <a:r>
              <a:rPr lang="de-DE" sz="800" dirty="0">
                <a:latin typeface="Montserrat" pitchFamily="2" charset="77"/>
              </a:rPr>
              <a:t> </a:t>
            </a:r>
            <a:r>
              <a:rPr lang="de-DE" sz="800" b="0" i="0" dirty="0">
                <a:effectLst/>
                <a:latin typeface="Montserrat" pitchFamily="2" charset="77"/>
              </a:rPr>
              <a:t> | </a:t>
            </a:r>
            <a:r>
              <a:rPr lang="de-DE" sz="800" dirty="0">
                <a:latin typeface="Montserrat" pitchFamily="2" charset="77"/>
              </a:rPr>
              <a:t>Nutzung für nichtkommerzielle und </a:t>
            </a:r>
            <a:r>
              <a:rPr lang="de-DE" sz="800" dirty="0" err="1">
                <a:latin typeface="Montserrat" pitchFamily="2" charset="77"/>
              </a:rPr>
              <a:t>pädgagogische</a:t>
            </a:r>
            <a:r>
              <a:rPr lang="de-DE" sz="800" dirty="0">
                <a:latin typeface="Montserrat" pitchFamily="2" charset="77"/>
              </a:rPr>
              <a:t> Zwecke | Unterstützt vom Land Berlin, vertreten durch die Senatskanzlei</a:t>
            </a:r>
            <a:endParaRPr lang="de-DE" sz="800" dirty="0">
              <a:effectLst/>
              <a:latin typeface="Montserrat" pitchFamily="2" charset="77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513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4FEEDF-8D35-41FF-B63D-23861D8B6B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30968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Methode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FBCB50-0EDF-4EF8-A6AC-D608C810B2F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18941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Programmpunkt</a:t>
            </a:r>
          </a:p>
        </p:txBody>
      </p:sp>
    </p:spTree>
    <p:extLst>
      <p:ext uri="{BB962C8B-B14F-4D97-AF65-F5344CB8AC3E}">
        <p14:creationId xmlns:p14="http://schemas.microsoft.com/office/powerpoint/2010/main" val="234387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9506"/>
            <a:ext cx="12192000" cy="7165802"/>
            <a:chOff x="0" y="-29506"/>
            <a:chExt cx="12192000" cy="7165802"/>
          </a:xfrm>
        </p:grpSpPr>
        <p:cxnSp>
          <p:nvCxnSpPr>
            <p:cNvPr id="20" name="Straight Connector 19"/>
            <p:cNvCxnSpPr>
              <a:cxnSpLocks/>
            </p:cNvCxnSpPr>
            <p:nvPr/>
          </p:nvCxnSpPr>
          <p:spPr>
            <a:xfrm>
              <a:off x="10599091" y="-29506"/>
              <a:ext cx="1592909" cy="656945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cxnSpLocks/>
            </p:cNvCxnSpPr>
            <p:nvPr/>
          </p:nvCxnSpPr>
          <p:spPr>
            <a:xfrm flipH="1">
              <a:off x="8741145" y="3681413"/>
              <a:ext cx="3447680" cy="3454883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998765" y="-8467"/>
              <a:ext cx="2190060" cy="7015554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9873281" y="3048000"/>
              <a:ext cx="2318719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 userDrawn="1"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1117276" y="-8467"/>
              <a:ext cx="1071548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127974" y="3589867"/>
              <a:ext cx="2060851" cy="3289172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8B55F-30CC-4164-B6E4-7C38A0BA78B1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E1CB74-7818-4C88-B969-EAA19F14AC8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58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18" Type="http://schemas.openxmlformats.org/officeDocument/2006/relationships/image" Target="../media/image23.png"/><Relationship Id="rId3" Type="http://schemas.openxmlformats.org/officeDocument/2006/relationships/image" Target="../media/image12.png"/><Relationship Id="rId21" Type="http://schemas.openxmlformats.org/officeDocument/2006/relationships/image" Target="../media/image6.png"/><Relationship Id="rId7" Type="http://schemas.openxmlformats.org/officeDocument/2006/relationships/image" Target="../media/image5.png"/><Relationship Id="rId12" Type="http://schemas.openxmlformats.org/officeDocument/2006/relationships/image" Target="../media/image18.png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22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4.png"/><Relationship Id="rId4" Type="http://schemas.openxmlformats.org/officeDocument/2006/relationships/image" Target="../media/image7.png"/><Relationship Id="rId9" Type="http://schemas.openxmlformats.org/officeDocument/2006/relationships/image" Target="../media/image4.png"/><Relationship Id="rId14" Type="http://schemas.openxmlformats.org/officeDocument/2006/relationships/image" Target="../media/image20.png"/><Relationship Id="rId2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5A4FB8F-F154-470B-8964-B70C5DD944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3511" y="3206953"/>
            <a:ext cx="4809678" cy="655637"/>
          </a:xfrm>
        </p:spPr>
        <p:txBody>
          <a:bodyPr/>
          <a:lstStyle/>
          <a:p>
            <a:r>
              <a:rPr lang="de-DE" b="1" dirty="0">
                <a:solidFill>
                  <a:schemeClr val="tx2"/>
                </a:solidFill>
              </a:rPr>
              <a:t>M3 Das </a:t>
            </a:r>
            <a:r>
              <a:rPr lang="de-DE" b="1" dirty="0" err="1">
                <a:solidFill>
                  <a:schemeClr val="tx2"/>
                </a:solidFill>
              </a:rPr>
              <a:t>QEUiz</a:t>
            </a:r>
            <a:endParaRPr lang="de-DE" b="1" dirty="0">
              <a:solidFill>
                <a:schemeClr val="tx2"/>
              </a:solidFill>
            </a:endParaRPr>
          </a:p>
        </p:txBody>
      </p:sp>
      <p:pic>
        <p:nvPicPr>
          <p:cNvPr id="5" name="Grafik 4" descr="Ein Bild, das Schrift, Text, Grafiken, Logo enthält.&#10;&#10;Automatisch generierte Beschreibung">
            <a:extLst>
              <a:ext uri="{FF2B5EF4-FFF2-40B4-BE49-F238E27FC236}">
                <a16:creationId xmlns:a16="http://schemas.microsoft.com/office/drawing/2014/main" id="{EA705EEF-82AB-B63B-892F-D962E5DE1C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289" y="4406317"/>
            <a:ext cx="1601788" cy="53330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662E106-2FCA-C4B4-A915-DEA322C28ACB}"/>
              </a:ext>
            </a:extLst>
          </p:cNvPr>
          <p:cNvSpPr txBox="1"/>
          <p:nvPr/>
        </p:nvSpPr>
        <p:spPr>
          <a:xfrm>
            <a:off x="1380226" y="67976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1401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3BCC7-0315-557D-1132-94A30C52B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2F640E-665F-22E1-5FDB-219ADA50CB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039" y="1358538"/>
            <a:ext cx="10397807" cy="5162868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WIE VIELE BÜRGER_INNEN HAT DIE EU?</a:t>
            </a:r>
          </a:p>
          <a:p>
            <a:pPr marL="0" lvl="0" indent="0" algn="ctr">
              <a:buNone/>
            </a:pPr>
            <a:endParaRPr lang="de-DE" dirty="0"/>
          </a:p>
          <a:p>
            <a:pPr marL="3900488" lvl="8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 als die USA</a:t>
            </a:r>
          </a:p>
          <a:p>
            <a:pPr marL="3900488" lvl="8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weniger als Russland</a:t>
            </a:r>
          </a:p>
          <a:p>
            <a:pPr marL="3900488" lvl="8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mehr als Indien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D318C39-07C2-1C8B-8403-63A7E6868E98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2 | Frage 1 von 5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1C4019B-D798-814C-BF00-95261CB5F4F8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70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66DA62-6B0E-426B-A2DD-B89AA182D0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WIE VIELE AMTSSPRACHEN GIBT ES IN DER EU?</a:t>
            </a:r>
          </a:p>
          <a:p>
            <a:pPr marL="0" lvl="0" indent="0" algn="ctr">
              <a:buNone/>
            </a:pPr>
            <a:endParaRPr lang="de-DE" dirty="0"/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15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24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30</a:t>
            </a:r>
          </a:p>
          <a:p>
            <a:pPr marL="3502025" indent="0">
              <a:lnSpc>
                <a:spcPct val="200000"/>
              </a:lnSpc>
              <a:buSzPct val="180000"/>
              <a:buNone/>
            </a:pP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E585344-62B3-0967-0DCE-7EA0350B6C13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2 | Frage 2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9532CE5-D3DE-B286-A1EA-F503C1A2ABA3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27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66DA62-6B0E-426B-A2DD-B89AA182D0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104503" y="1298666"/>
            <a:ext cx="10698480" cy="5148580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		WAS DÜRFEN BÜRGER_INNEN DER EU </a:t>
            </a:r>
            <a:r>
              <a:rPr lang="de-DE" b="1" u="sng" dirty="0"/>
              <a:t>NICHT</a:t>
            </a:r>
            <a:r>
              <a:rPr lang="de-DE" b="1" dirty="0"/>
              <a:t>? </a:t>
            </a:r>
          </a:p>
          <a:p>
            <a:pPr marL="0" lvl="0" indent="0" algn="ctr">
              <a:buNone/>
            </a:pPr>
            <a:endParaRPr lang="de-DE" sz="2400" dirty="0"/>
          </a:p>
          <a:p>
            <a:pPr marL="0" lvl="0" indent="0" algn="ctr">
              <a:buNone/>
            </a:pPr>
            <a:r>
              <a:rPr lang="de-DE" dirty="0"/>
              <a:t>In anderen EU-Mitgliedstaaten… 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länger als 12 Monate wohnen.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ein Geschäft eröffnen. 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an nationalen Wahlen teilnehmen. </a:t>
            </a: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3A0F0BF-5B1A-E4B4-CF77-28DF3E41C35A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2 | Frage 3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37E0AC7-7799-B12C-EBCD-4271BF901246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94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66DA62-6B0E-426B-A2DD-B89AA182D0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WELCHE INSTITUTION DER EU KANNST DU AB 16 JAHREN</a:t>
            </a:r>
            <a:br>
              <a:rPr lang="de-DE" b="1" dirty="0"/>
            </a:br>
            <a:r>
              <a:rPr lang="de-DE" b="1" dirty="0"/>
              <a:t> DIREKT WÄHLEN?</a:t>
            </a:r>
            <a:endParaRPr lang="en-GB" dirty="0"/>
          </a:p>
          <a:p>
            <a:pPr marL="0" indent="0" algn="ctr">
              <a:buNone/>
            </a:pPr>
            <a:endParaRPr lang="de-DE" dirty="0"/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Europäische Kommission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Europäisches Parlament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Europäischer Rat</a:t>
            </a: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1CF314E-0F73-98DE-043A-4F658110D43C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2 | Frage 4 von 5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A377A02-F866-4145-8271-8EC634E5D58E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99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B315D-1674-F87E-51A4-E485D31EC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FDD0CC-667D-86DF-96F8-42EE6FB97E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113" y="1282700"/>
            <a:ext cx="9912619" cy="5018088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BERLIN WAR MAL GETEILT. DAS IST SEIT DER WENDE VORBEI. </a:t>
            </a:r>
            <a:br>
              <a:rPr lang="de-DE" b="1" dirty="0"/>
            </a:br>
            <a:r>
              <a:rPr lang="de-DE" b="1" dirty="0"/>
              <a:t>AUCH HEUTE GIBT ES NOCH EINE GETEILTE HAUPTSTADT IN EUROPA. </a:t>
            </a:r>
            <a:br>
              <a:rPr lang="de-DE" b="1" dirty="0"/>
            </a:br>
            <a:r>
              <a:rPr lang="de-DE" b="1" dirty="0"/>
              <a:t>WELCHE IST ES?</a:t>
            </a:r>
          </a:p>
          <a:p>
            <a:pPr marL="0" lvl="0" indent="0" algn="ctr">
              <a:buNone/>
            </a:pPr>
            <a:endParaRPr lang="de-DE" dirty="0"/>
          </a:p>
          <a:p>
            <a:pPr marL="4171950" lvl="1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Nikosia</a:t>
            </a:r>
          </a:p>
          <a:p>
            <a:pPr marL="4171950" lvl="1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Belfast</a:t>
            </a:r>
          </a:p>
          <a:p>
            <a:pPr marL="4171950" lvl="1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Duisburg</a:t>
            </a:r>
          </a:p>
          <a:p>
            <a:pPr marL="3502025" indent="0">
              <a:lnSpc>
                <a:spcPct val="200000"/>
              </a:lnSpc>
              <a:buSzPct val="180000"/>
              <a:buNone/>
            </a:pP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04F1165-3A68-9B16-A9EF-1A0E75399A16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2 | Frage 5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5EB9502-B1EC-A413-4B66-F2771E709F14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25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17E5EE-4F7E-07A7-FB51-84BFC4245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F451B-D9FB-4627-5376-8088ACEBA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961" y="584021"/>
            <a:ext cx="10515600" cy="1892503"/>
          </a:xfrm>
        </p:spPr>
        <p:txBody>
          <a:bodyPr>
            <a:normAutofit/>
          </a:bodyPr>
          <a:lstStyle/>
          <a:p>
            <a:r>
              <a:rPr lang="de-DE" sz="4800" b="1" dirty="0">
                <a:solidFill>
                  <a:schemeClr val="tx1"/>
                </a:solidFill>
                <a:latin typeface="Montserrat" pitchFamily="2" charset="77"/>
              </a:rPr>
              <a:t>LETZE RUNDE! </a:t>
            </a:r>
            <a:br>
              <a:rPr lang="de-DE" sz="4800" b="1" dirty="0">
                <a:solidFill>
                  <a:schemeClr val="tx1"/>
                </a:solidFill>
                <a:latin typeface="Montserrat" pitchFamily="2" charset="77"/>
              </a:rPr>
            </a:br>
            <a:endParaRPr lang="de-DE" sz="4800" b="1" dirty="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E635DE-D3AF-D8DA-EF6F-0E78E71F17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Runde 1</a:t>
            </a:r>
          </a:p>
        </p:txBody>
      </p:sp>
      <p:sp>
        <p:nvSpPr>
          <p:cNvPr id="4" name="Abschrägung 3">
            <a:extLst>
              <a:ext uri="{FF2B5EF4-FFF2-40B4-BE49-F238E27FC236}">
                <a16:creationId xmlns:a16="http://schemas.microsoft.com/office/drawing/2014/main" id="{8F62147F-2E0D-4FD7-CEFF-A742F2577E80}"/>
              </a:ext>
            </a:extLst>
          </p:cNvPr>
          <p:cNvSpPr/>
          <p:nvPr/>
        </p:nvSpPr>
        <p:spPr>
          <a:xfrm>
            <a:off x="607961" y="2818454"/>
            <a:ext cx="3264195" cy="1892503"/>
          </a:xfrm>
          <a:prstGeom prst="bevel">
            <a:avLst/>
          </a:prstGeom>
          <a:solidFill>
            <a:srgbClr val="D5CBD7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Montserrat" pitchFamily="2" charset="77"/>
                <a:cs typeface="Calibri" panose="020F0502020204030204" pitchFamily="34" charset="0"/>
              </a:rPr>
              <a:t>RUNDE 1</a:t>
            </a:r>
          </a:p>
        </p:txBody>
      </p:sp>
      <p:sp>
        <p:nvSpPr>
          <p:cNvPr id="6" name="Abschrägung 6">
            <a:extLst>
              <a:ext uri="{FF2B5EF4-FFF2-40B4-BE49-F238E27FC236}">
                <a16:creationId xmlns:a16="http://schemas.microsoft.com/office/drawing/2014/main" id="{AFEAED98-3D85-25CB-C9F6-874257590352}"/>
              </a:ext>
            </a:extLst>
          </p:cNvPr>
          <p:cNvSpPr/>
          <p:nvPr/>
        </p:nvSpPr>
        <p:spPr>
          <a:xfrm>
            <a:off x="8319844" y="2815162"/>
            <a:ext cx="3264195" cy="1892503"/>
          </a:xfrm>
          <a:prstGeom prst="bevel">
            <a:avLst/>
          </a:prstGeom>
          <a:solidFill>
            <a:srgbClr val="FFC763"/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Montserrat" pitchFamily="2" charset="77"/>
                <a:cs typeface="Calibri" panose="020F0502020204030204" pitchFamily="34" charset="0"/>
              </a:rPr>
              <a:t>RUNDE 3</a:t>
            </a:r>
          </a:p>
        </p:txBody>
      </p:sp>
      <p:sp>
        <p:nvSpPr>
          <p:cNvPr id="7" name="Abschrägung 3">
            <a:extLst>
              <a:ext uri="{FF2B5EF4-FFF2-40B4-BE49-F238E27FC236}">
                <a16:creationId xmlns:a16="http://schemas.microsoft.com/office/drawing/2014/main" id="{A15D9B90-ED77-6C5E-A361-A311D72CFA20}"/>
              </a:ext>
            </a:extLst>
          </p:cNvPr>
          <p:cNvSpPr/>
          <p:nvPr/>
        </p:nvSpPr>
        <p:spPr>
          <a:xfrm>
            <a:off x="4463902" y="2815161"/>
            <a:ext cx="3264195" cy="1892503"/>
          </a:xfrm>
          <a:prstGeom prst="bevel">
            <a:avLst/>
          </a:prstGeom>
          <a:solidFill>
            <a:srgbClr val="D5CBD7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Montserrat" pitchFamily="2" charset="77"/>
                <a:cs typeface="Calibri" panose="020F0502020204030204" pitchFamily="34" charset="0"/>
              </a:rPr>
              <a:t>RUNDE 2</a:t>
            </a:r>
          </a:p>
        </p:txBody>
      </p:sp>
    </p:spTree>
    <p:extLst>
      <p:ext uri="{BB962C8B-B14F-4D97-AF65-F5344CB8AC3E}">
        <p14:creationId xmlns:p14="http://schemas.microsoft.com/office/powerpoint/2010/main" val="4199449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66DA62-6B0E-426B-A2DD-B89AA182D0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113" y="1282700"/>
            <a:ext cx="10048013" cy="5018088"/>
          </a:xfrm>
        </p:spPr>
        <p:txBody>
          <a:bodyPr anchor="t"/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WELCHES LAND TRAT ALS LETZTES DER EUROPÄISCHEN EU BEI?</a:t>
            </a:r>
          </a:p>
          <a:p>
            <a:pPr marL="0" lvl="0" indent="0" algn="ctr">
              <a:buNone/>
            </a:pPr>
            <a:endParaRPr lang="de-DE" dirty="0"/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Bulgarien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Kroatien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Luxemburg</a:t>
            </a:r>
          </a:p>
          <a:p>
            <a:pPr marL="3502025" indent="0">
              <a:lnSpc>
                <a:spcPct val="200000"/>
              </a:lnSpc>
              <a:buSzPct val="180000"/>
              <a:buNone/>
            </a:pP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A095C88-519F-7E50-CAC1-24F08AA67FE2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3 | Frage 1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D5BCC2C-77A0-28A7-A20D-FD2B33B7E124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86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58C14-B55D-C8FA-C9DE-9A0899385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E20502-B5DD-F975-CF90-6CDD7F0F5A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113" y="1282700"/>
            <a:ext cx="10048013" cy="5018088"/>
          </a:xfrm>
        </p:spPr>
        <p:txBody>
          <a:bodyPr anchor="t"/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WIE VIELE LÄNDER DER EU HABEN DEN EURO?</a:t>
            </a:r>
          </a:p>
          <a:p>
            <a:pPr marL="3502025" indent="0">
              <a:lnSpc>
                <a:spcPct val="200000"/>
              </a:lnSpc>
              <a:buSzPct val="180000"/>
              <a:buNone/>
            </a:pPr>
            <a:r>
              <a:rPr lang="de-DE" dirty="0"/>
              <a:t>   	</a:t>
            </a:r>
            <a:r>
              <a:rPr lang="de-DE" dirty="0">
                <a:highlight>
                  <a:srgbClr val="FFC763"/>
                </a:highlight>
              </a:rPr>
              <a:t>__________</a:t>
            </a:r>
          </a:p>
          <a:p>
            <a:pPr marL="3502025" indent="0">
              <a:lnSpc>
                <a:spcPct val="200000"/>
              </a:lnSpc>
              <a:buSzPct val="180000"/>
              <a:buNone/>
            </a:pP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AA1A0E6-0DB2-86E5-5E5E-E02F275E4C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14" t="5226" r="10490" b="4532"/>
          <a:stretch/>
        </p:blipFill>
        <p:spPr>
          <a:xfrm rot="4777389">
            <a:off x="6392113" y="2809042"/>
            <a:ext cx="1265574" cy="351155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F549DC7-89BF-69C6-6219-D4EEAB2EDC43}"/>
              </a:ext>
            </a:extLst>
          </p:cNvPr>
          <p:cNvSpPr txBox="1"/>
          <p:nvPr/>
        </p:nvSpPr>
        <p:spPr>
          <a:xfrm rot="20785723">
            <a:off x="5643405" y="4243602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bg2"/>
                </a:solidFill>
                <a:latin typeface="Arial Black" panose="020B0A04020102020204" pitchFamily="34" charset="0"/>
              </a:rPr>
              <a:t>SCHÄTZFRAGE</a:t>
            </a:r>
            <a:endParaRPr lang="en-GB" sz="24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AFC5C4A-7BDB-3C3F-95F8-4E980CF116EC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3 | Frage 2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9621ACD-F162-44C5-9CE2-E65E82F45E2E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29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4108D-6760-C9A5-F1C8-9EB66B6B7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D0064C-C350-874B-ADEC-C0420C41EB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113" y="1282700"/>
            <a:ext cx="10048013" cy="5018088"/>
          </a:xfrm>
        </p:spPr>
        <p:txBody>
          <a:bodyPr anchor="t"/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WIE VIELE LÄNDER DER EU HABEN DEN EURO?</a:t>
            </a:r>
          </a:p>
          <a:p>
            <a:pPr marL="4302125" lvl="2" indent="0">
              <a:lnSpc>
                <a:spcPct val="200000"/>
              </a:lnSpc>
              <a:buSzPct val="180000"/>
              <a:buNone/>
            </a:pPr>
            <a:r>
              <a:rPr lang="de-DE" dirty="0">
                <a:highlight>
                  <a:srgbClr val="FFC763"/>
                </a:highlight>
              </a:rPr>
              <a:t>20 Länder</a:t>
            </a: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6B27F12-CAC6-756E-A3B6-31F5656DFA3A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3 | Frage 2 von 5</a:t>
            </a:r>
          </a:p>
        </p:txBody>
      </p:sp>
      <p:pic>
        <p:nvPicPr>
          <p:cNvPr id="8" name="Grafik 7" descr="Ein Bild, das Kreis, Grafiken, Farbigkeit enthält.&#10;&#10;Automatisch generierte Beschreibung">
            <a:extLst>
              <a:ext uri="{FF2B5EF4-FFF2-40B4-BE49-F238E27FC236}">
                <a16:creationId xmlns:a16="http://schemas.microsoft.com/office/drawing/2014/main" id="{A14F115C-2A7D-8FB6-9D3D-4E63D90A2E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356" y="3320843"/>
            <a:ext cx="918982" cy="918982"/>
          </a:xfrm>
          <a:prstGeom prst="rect">
            <a:avLst/>
          </a:prstGeom>
        </p:spPr>
      </p:pic>
      <p:pic>
        <p:nvPicPr>
          <p:cNvPr id="10" name="Grafik 9" descr="Ein Bild, das Kreis, Grafiken, Screenshot enthält.&#10;&#10;Automatisch generierte Beschreibung">
            <a:extLst>
              <a:ext uri="{FF2B5EF4-FFF2-40B4-BE49-F238E27FC236}">
                <a16:creationId xmlns:a16="http://schemas.microsoft.com/office/drawing/2014/main" id="{EEDC3825-83BC-8807-DCEF-C788BC45E2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93" y="4421105"/>
            <a:ext cx="918983" cy="918983"/>
          </a:xfrm>
          <a:prstGeom prst="rect">
            <a:avLst/>
          </a:prstGeom>
        </p:spPr>
      </p:pic>
      <p:pic>
        <p:nvPicPr>
          <p:cNvPr id="12" name="Grafik 11" descr="Ein Bild, das Kreis, Grafiken, Farbigkeit, Screenshot enthält.&#10;&#10;Automatisch generierte Beschreibung">
            <a:extLst>
              <a:ext uri="{FF2B5EF4-FFF2-40B4-BE49-F238E27FC236}">
                <a16:creationId xmlns:a16="http://schemas.microsoft.com/office/drawing/2014/main" id="{5CD734D8-0DFC-C28E-CBD6-0C457EBF2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49" y="3336355"/>
            <a:ext cx="895484" cy="895484"/>
          </a:xfrm>
          <a:prstGeom prst="rect">
            <a:avLst/>
          </a:prstGeom>
        </p:spPr>
      </p:pic>
      <p:pic>
        <p:nvPicPr>
          <p:cNvPr id="14" name="Grafik 13" descr="Ein Bild, das Kreis, Farbigkeit, Grafiken, Screenshot enthält.&#10;&#10;Automatisch generierte Beschreibung">
            <a:extLst>
              <a:ext uri="{FF2B5EF4-FFF2-40B4-BE49-F238E27FC236}">
                <a16:creationId xmlns:a16="http://schemas.microsoft.com/office/drawing/2014/main" id="{B1CF3742-6EAC-7DB3-8DB8-60F554895D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569" y="4538700"/>
            <a:ext cx="914298" cy="914298"/>
          </a:xfrm>
          <a:prstGeom prst="rect">
            <a:avLst/>
          </a:prstGeom>
        </p:spPr>
      </p:pic>
      <p:pic>
        <p:nvPicPr>
          <p:cNvPr id="18" name="Grafik 17" descr="Ein Bild, das Kreis, Grafiken, Screenshot, Farbigkeit enthält.&#10;&#10;Automatisch generierte Beschreibung">
            <a:extLst>
              <a:ext uri="{FF2B5EF4-FFF2-40B4-BE49-F238E27FC236}">
                <a16:creationId xmlns:a16="http://schemas.microsoft.com/office/drawing/2014/main" id="{A9F09106-7B34-6D3D-925A-0CEFAC58FF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005" y="4459260"/>
            <a:ext cx="879508" cy="879508"/>
          </a:xfrm>
          <a:prstGeom prst="rect">
            <a:avLst/>
          </a:prstGeom>
        </p:spPr>
      </p:pic>
      <p:pic>
        <p:nvPicPr>
          <p:cNvPr id="20" name="Grafik 19" descr="Ein Bild, das Kreis, Grafiken, Screenshot, Farbigkeit enthält.&#10;&#10;Automatisch generierte Beschreibung">
            <a:extLst>
              <a:ext uri="{FF2B5EF4-FFF2-40B4-BE49-F238E27FC236}">
                <a16:creationId xmlns:a16="http://schemas.microsoft.com/office/drawing/2014/main" id="{F3230DB2-3AB2-7DBE-5474-5AAF0A1B6C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716" y="3288283"/>
            <a:ext cx="923972" cy="923972"/>
          </a:xfrm>
          <a:prstGeom prst="rect">
            <a:avLst/>
          </a:prstGeom>
        </p:spPr>
      </p:pic>
      <p:pic>
        <p:nvPicPr>
          <p:cNvPr id="22" name="Grafik 21" descr="Ein Bild, das Kreis enthält.&#10;&#10;Automatisch generierte Beschreibung">
            <a:extLst>
              <a:ext uri="{FF2B5EF4-FFF2-40B4-BE49-F238E27FC236}">
                <a16:creationId xmlns:a16="http://schemas.microsoft.com/office/drawing/2014/main" id="{46587947-0CD0-5FBD-7C17-F709FAACD6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865" y="3389244"/>
            <a:ext cx="879508" cy="879508"/>
          </a:xfrm>
          <a:prstGeom prst="rect">
            <a:avLst/>
          </a:prstGeom>
        </p:spPr>
      </p:pic>
      <p:pic>
        <p:nvPicPr>
          <p:cNvPr id="24" name="Grafik 23" descr="Ein Bild, das Logo, Grafiken, Screenshot, Symbol enthält.&#10;&#10;Automatisch generierte Beschreibung">
            <a:extLst>
              <a:ext uri="{FF2B5EF4-FFF2-40B4-BE49-F238E27FC236}">
                <a16:creationId xmlns:a16="http://schemas.microsoft.com/office/drawing/2014/main" id="{30E7E5B9-05E9-F02C-0816-2A7511AD74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492" y="3368304"/>
            <a:ext cx="879508" cy="879508"/>
          </a:xfrm>
          <a:prstGeom prst="rect">
            <a:avLst/>
          </a:prstGeom>
        </p:spPr>
      </p:pic>
      <p:pic>
        <p:nvPicPr>
          <p:cNvPr id="28" name="Grafik 27" descr="Ein Bild, das Kreis, Grafiken, Farbigkeit, Grafikdesign enthält.&#10;&#10;Automatisch generierte Beschreibung">
            <a:extLst>
              <a:ext uri="{FF2B5EF4-FFF2-40B4-BE49-F238E27FC236}">
                <a16:creationId xmlns:a16="http://schemas.microsoft.com/office/drawing/2014/main" id="{FAA1C987-2512-74E0-5C98-785F06FE2BF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840" y="4454704"/>
            <a:ext cx="927923" cy="927923"/>
          </a:xfrm>
          <a:prstGeom prst="rect">
            <a:avLst/>
          </a:prstGeom>
        </p:spPr>
      </p:pic>
      <p:pic>
        <p:nvPicPr>
          <p:cNvPr id="30" name="Grafik 29" descr="Ein Bild, das Kreis, Grafiken, Farbigkeit, Screenshot enthält.&#10;&#10;Automatisch generierte Beschreibung">
            <a:extLst>
              <a:ext uri="{FF2B5EF4-FFF2-40B4-BE49-F238E27FC236}">
                <a16:creationId xmlns:a16="http://schemas.microsoft.com/office/drawing/2014/main" id="{473ADD11-86B2-FAD3-AE61-F583D1699FF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24" y="3348566"/>
            <a:ext cx="918983" cy="918983"/>
          </a:xfrm>
          <a:prstGeom prst="rect">
            <a:avLst/>
          </a:prstGeom>
        </p:spPr>
      </p:pic>
      <p:pic>
        <p:nvPicPr>
          <p:cNvPr id="32" name="Grafik 31" descr="Ein Bild, das Grafiken, Symbol, Kreis, Clipart enthält.&#10;&#10;Automatisch generierte Beschreibung">
            <a:extLst>
              <a:ext uri="{FF2B5EF4-FFF2-40B4-BE49-F238E27FC236}">
                <a16:creationId xmlns:a16="http://schemas.microsoft.com/office/drawing/2014/main" id="{41D46B52-F49F-A4DD-040A-0FFC2E1D706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561" y="3334843"/>
            <a:ext cx="921389" cy="921389"/>
          </a:xfrm>
          <a:prstGeom prst="rect">
            <a:avLst/>
          </a:prstGeom>
        </p:spPr>
      </p:pic>
      <p:pic>
        <p:nvPicPr>
          <p:cNvPr id="34" name="Grafik 33" descr="Ein Bild, das Screenshot, Grafiken, Farbigkeit enthält.&#10;&#10;Automatisch generierte Beschreibung">
            <a:extLst>
              <a:ext uri="{FF2B5EF4-FFF2-40B4-BE49-F238E27FC236}">
                <a16:creationId xmlns:a16="http://schemas.microsoft.com/office/drawing/2014/main" id="{8BE6C595-9567-1A6E-4117-60733BB890B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377" y="3360317"/>
            <a:ext cx="879508" cy="879508"/>
          </a:xfrm>
          <a:prstGeom prst="rect">
            <a:avLst/>
          </a:prstGeom>
        </p:spPr>
      </p:pic>
      <p:pic>
        <p:nvPicPr>
          <p:cNvPr id="36" name="Grafik 35" descr="Ein Bild, das Symbol, Kreis, Grafiken, Schrift enthält.&#10;&#10;Automatisch generierte Beschreibung">
            <a:extLst>
              <a:ext uri="{FF2B5EF4-FFF2-40B4-BE49-F238E27FC236}">
                <a16:creationId xmlns:a16="http://schemas.microsoft.com/office/drawing/2014/main" id="{D5467E12-CEA1-BFF9-3DB9-CA68C0D4C71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436" y="3313165"/>
            <a:ext cx="918983" cy="918983"/>
          </a:xfrm>
          <a:prstGeom prst="rect">
            <a:avLst/>
          </a:prstGeom>
        </p:spPr>
      </p:pic>
      <p:pic>
        <p:nvPicPr>
          <p:cNvPr id="38" name="Grafik 37" descr="Ein Bild, das Kreis, Symbol, Grafiken, Logo enthält.&#10;&#10;Automatisch generierte Beschreibung">
            <a:extLst>
              <a:ext uri="{FF2B5EF4-FFF2-40B4-BE49-F238E27FC236}">
                <a16:creationId xmlns:a16="http://schemas.microsoft.com/office/drawing/2014/main" id="{676820FB-8087-32D2-A75C-259152CAB5D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310" y="3360317"/>
            <a:ext cx="914298" cy="914298"/>
          </a:xfrm>
          <a:prstGeom prst="rect">
            <a:avLst/>
          </a:prstGeom>
        </p:spPr>
      </p:pic>
      <p:pic>
        <p:nvPicPr>
          <p:cNvPr id="40" name="Grafik 39" descr="Ein Bild, das Symbol, Kreis, Grafiken enthält.&#10;&#10;Automatisch generierte Beschreibung">
            <a:extLst>
              <a:ext uri="{FF2B5EF4-FFF2-40B4-BE49-F238E27FC236}">
                <a16:creationId xmlns:a16="http://schemas.microsoft.com/office/drawing/2014/main" id="{3B7CA898-ED62-44C1-B40A-712A990CD69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865" y="4454704"/>
            <a:ext cx="879508" cy="879508"/>
          </a:xfrm>
          <a:prstGeom prst="rect">
            <a:avLst/>
          </a:prstGeom>
        </p:spPr>
      </p:pic>
      <p:pic>
        <p:nvPicPr>
          <p:cNvPr id="42" name="Grafik 41" descr="Ein Bild, das Kreis, Grafiken, Screenshot, Design enthält.&#10;&#10;Automatisch generierte Beschreibung">
            <a:extLst>
              <a:ext uri="{FF2B5EF4-FFF2-40B4-BE49-F238E27FC236}">
                <a16:creationId xmlns:a16="http://schemas.microsoft.com/office/drawing/2014/main" id="{F28FA816-A23C-5192-EDD9-89A09B34D02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354" y="4414796"/>
            <a:ext cx="923972" cy="923972"/>
          </a:xfrm>
          <a:prstGeom prst="rect">
            <a:avLst/>
          </a:prstGeom>
        </p:spPr>
      </p:pic>
      <p:pic>
        <p:nvPicPr>
          <p:cNvPr id="44" name="Grafik 43" descr="Ein Bild, das Symbol, Logo, Grafiken, Schrift enthält.&#10;&#10;Automatisch generierte Beschreibung">
            <a:extLst>
              <a:ext uri="{FF2B5EF4-FFF2-40B4-BE49-F238E27FC236}">
                <a16:creationId xmlns:a16="http://schemas.microsoft.com/office/drawing/2014/main" id="{8D6FC589-AC47-2AAB-C8E9-D165DFB0897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736" y="4517975"/>
            <a:ext cx="914298" cy="914298"/>
          </a:xfrm>
          <a:prstGeom prst="rect">
            <a:avLst/>
          </a:prstGeom>
        </p:spPr>
      </p:pic>
      <p:pic>
        <p:nvPicPr>
          <p:cNvPr id="46" name="Grafik 45" descr="Ein Bild, das Logo, Grafiken, Symbol, Kreis enthält.&#10;&#10;Automatisch generierte Beschreibung">
            <a:extLst>
              <a:ext uri="{FF2B5EF4-FFF2-40B4-BE49-F238E27FC236}">
                <a16:creationId xmlns:a16="http://schemas.microsoft.com/office/drawing/2014/main" id="{38EFC92D-FFBE-BCD5-74C4-8359F3A6F48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951" y="4517975"/>
            <a:ext cx="914298" cy="914298"/>
          </a:xfrm>
          <a:prstGeom prst="rect">
            <a:avLst/>
          </a:prstGeom>
        </p:spPr>
      </p:pic>
      <p:pic>
        <p:nvPicPr>
          <p:cNvPr id="48" name="Grafik 47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E2B4D40E-1DF6-2F3E-57DF-D844EF709A6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863" y="4444923"/>
            <a:ext cx="879508" cy="879508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13220C0A-FB5D-A11A-53C9-06196612614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3544" y="4444923"/>
            <a:ext cx="921389" cy="92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3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0317A-92AB-D709-6A05-B37C830AE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E69749-3ACF-4E41-8758-C14A841E3A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039" y="1358538"/>
            <a:ext cx="10397807" cy="5162868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WAS WIRD IN BERLIN-REINICKENDORF PRODUZIERT?</a:t>
            </a:r>
          </a:p>
          <a:p>
            <a:pPr marL="0" lvl="0" indent="0" algn="ctr">
              <a:buNone/>
            </a:pPr>
            <a:endParaRPr lang="de-DE" dirty="0"/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Das Programm von </a:t>
            </a:r>
            <a:r>
              <a:rPr lang="de-DE" dirty="0" err="1"/>
              <a:t>EuroParlTV</a:t>
            </a:r>
            <a:endParaRPr lang="de-DE" dirty="0"/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Blaue Teppiche für EU-Institutionen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Ein Teil der deutschen Euromünzen</a:t>
            </a:r>
            <a:endParaRPr lang="en-GB" dirty="0"/>
          </a:p>
          <a:p>
            <a:pPr marL="0" lv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A433D18-2AF7-91C3-4116-9BAF63DB9239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3 | Frage 3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CD8FFED-520B-439E-AA91-9FFA5994A435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5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EB8504-516E-4416-A6B3-37E8832D6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Ablauf: Wie funktioniert ein Pub-Quiz? 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60D3BB7-385F-D346-081D-45E31E22CCE7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>
              <a:solidFill>
                <a:schemeClr val="tx2"/>
              </a:solidFill>
            </a:endParaRPr>
          </a:p>
        </p:txBody>
      </p:sp>
      <p:sp>
        <p:nvSpPr>
          <p:cNvPr id="7" name="Flowchart: Connector 15">
            <a:extLst>
              <a:ext uri="{FF2B5EF4-FFF2-40B4-BE49-F238E27FC236}">
                <a16:creationId xmlns:a16="http://schemas.microsoft.com/office/drawing/2014/main" id="{02B9760D-873C-CFCA-7E34-42A565621059}"/>
              </a:ext>
            </a:extLst>
          </p:cNvPr>
          <p:cNvSpPr/>
          <p:nvPr/>
        </p:nvSpPr>
        <p:spPr>
          <a:xfrm>
            <a:off x="2754762" y="2102271"/>
            <a:ext cx="2036976" cy="1948607"/>
          </a:xfrm>
          <a:prstGeom prst="flowChartConnector">
            <a:avLst/>
          </a:prstGeom>
          <a:solidFill>
            <a:srgbClr val="FFC7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Teams à </a:t>
            </a:r>
            <a:br>
              <a:rPr lang="de-DE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3 - 5 Personen</a:t>
            </a:r>
          </a:p>
        </p:txBody>
      </p:sp>
      <p:sp>
        <p:nvSpPr>
          <p:cNvPr id="3" name="Flowchart: Connector 15">
            <a:extLst>
              <a:ext uri="{FF2B5EF4-FFF2-40B4-BE49-F238E27FC236}">
                <a16:creationId xmlns:a16="http://schemas.microsoft.com/office/drawing/2014/main" id="{8AF84534-0D32-2C35-7443-6154E2AE4E36}"/>
              </a:ext>
            </a:extLst>
          </p:cNvPr>
          <p:cNvSpPr/>
          <p:nvPr/>
        </p:nvSpPr>
        <p:spPr>
          <a:xfrm>
            <a:off x="6004719" y="2080347"/>
            <a:ext cx="2036976" cy="1948607"/>
          </a:xfrm>
          <a:prstGeom prst="flowChartConnector">
            <a:avLst/>
          </a:prstGeom>
          <a:solidFill>
            <a:srgbClr val="FFC7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Runden</a:t>
            </a:r>
          </a:p>
        </p:txBody>
      </p:sp>
      <p:sp>
        <p:nvSpPr>
          <p:cNvPr id="4" name="Inhaltsplatzhalter 6">
            <a:extLst>
              <a:ext uri="{FF2B5EF4-FFF2-40B4-BE49-F238E27FC236}">
                <a16:creationId xmlns:a16="http://schemas.microsoft.com/office/drawing/2014/main" id="{336A70F7-30DC-886B-6C27-68FCACB9DE37}"/>
              </a:ext>
            </a:extLst>
          </p:cNvPr>
          <p:cNvSpPr txBox="1">
            <a:spLocks/>
          </p:cNvSpPr>
          <p:nvPr/>
        </p:nvSpPr>
        <p:spPr>
          <a:xfrm>
            <a:off x="745994" y="1843088"/>
            <a:ext cx="9226681" cy="4371732"/>
          </a:xfrm>
          <a:prstGeom prst="roundRect">
            <a:avLst>
              <a:gd name="adj" fmla="val 6476"/>
            </a:avLst>
          </a:prstGeom>
          <a:ln w="63500">
            <a:solidFill>
              <a:schemeClr val="accent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>
              <a:solidFill>
                <a:srgbClr val="048D8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DE">
                <a:solidFill>
                  <a:srgbClr val="048D8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61F706C6-1097-9B55-FF39-159A12184216}"/>
              </a:ext>
            </a:extLst>
          </p:cNvPr>
          <p:cNvSpPr/>
          <p:nvPr/>
        </p:nvSpPr>
        <p:spPr>
          <a:xfrm>
            <a:off x="1053587" y="4353500"/>
            <a:ext cx="2719663" cy="114820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 Team entscheiden</a:t>
            </a:r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DF636B42-A342-32BB-8666-546C7B6A9040}"/>
              </a:ext>
            </a:extLst>
          </p:cNvPr>
          <p:cNvSpPr/>
          <p:nvPr/>
        </p:nvSpPr>
        <p:spPr>
          <a:xfrm>
            <a:off x="3999502" y="4353500"/>
            <a:ext cx="2719663" cy="114820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Sekunden Zeit!</a:t>
            </a:r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0A537AFB-DCD1-74A1-88AC-FED7E23A6DEB}"/>
              </a:ext>
            </a:extLst>
          </p:cNvPr>
          <p:cNvSpPr/>
          <p:nvPr/>
        </p:nvSpPr>
        <p:spPr>
          <a:xfrm>
            <a:off x="7023207" y="4353500"/>
            <a:ext cx="2719663" cy="114820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richtige Antwort </a:t>
            </a:r>
            <a:br>
              <a:rPr lang="de-DE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 Punkt</a:t>
            </a:r>
          </a:p>
        </p:txBody>
      </p:sp>
    </p:spTree>
    <p:extLst>
      <p:ext uri="{BB962C8B-B14F-4D97-AF65-F5344CB8AC3E}">
        <p14:creationId xmlns:p14="http://schemas.microsoft.com/office/powerpoint/2010/main" val="4168225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592ED-2E58-D4E6-AD1D-C32502C02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E98DFEC-52E0-97EE-1799-A821B7F9BC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104503" y="1298666"/>
            <a:ext cx="10698480" cy="5148580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IM TEGELER FLIESS WIRD EIN PROJEKT VON DER EU GEFÖRDERT. WELCHES IST ES?</a:t>
            </a:r>
            <a:endParaRPr lang="de-DE" dirty="0"/>
          </a:p>
          <a:p>
            <a:pPr marL="0" lvl="0" indent="0" algn="ctr">
              <a:buNone/>
            </a:pPr>
            <a:r>
              <a:rPr lang="de-DE" dirty="0"/>
              <a:t> 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Ein großer Biberdamm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Eine Lachsfarm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Eine Wasserbüffelherde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354E9A7-9EFC-C9EE-8888-F0D06B6DE6B4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3 | Frage 4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C451718-9BBB-18CB-B4EA-03110BE4454B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96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AF36A-EEAE-C6E7-47C2-75CC9624B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35209D-07C7-6FFD-DF5C-82CCB02653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039" y="1306779"/>
            <a:ext cx="11021346" cy="5162868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indent="0" algn="ctr">
              <a:buNone/>
            </a:pPr>
            <a:r>
              <a:rPr lang="de-DE" b="1" dirty="0"/>
              <a:t>WELCHES ZIEL STREBT DIE EU BIS 2030 AN?</a:t>
            </a:r>
            <a:endParaRPr lang="de-DE" dirty="0"/>
          </a:p>
          <a:p>
            <a:pPr marL="0" lvl="0" indent="0" algn="ctr">
              <a:buNone/>
            </a:pPr>
            <a:endParaRPr lang="de-DE" dirty="0"/>
          </a:p>
          <a:p>
            <a:pPr marL="1157288" lvl="2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Die Reduzierung der CO</a:t>
            </a:r>
            <a:r>
              <a:rPr lang="de-DE" baseline="-25000" dirty="0"/>
              <a:t>2</a:t>
            </a:r>
            <a:r>
              <a:rPr lang="de-DE" dirty="0"/>
              <a:t>-Emissionen um 55% im Vergleich zu 1990</a:t>
            </a:r>
          </a:p>
          <a:p>
            <a:pPr marL="1157288" lvl="2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50% weniger Autos auf den Straßen zu haben im Vergleich zu 2010</a:t>
            </a:r>
          </a:p>
          <a:p>
            <a:pPr marL="1157288" lvl="2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Strom zu 100% aus Erneuerbaren Energien zu gewinnen</a:t>
            </a:r>
          </a:p>
          <a:p>
            <a:pPr marL="1614488" lvl="3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B97BB93-A9C5-B5D7-0550-E63BD8C16680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3 | Frage 5 von 5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AB2C0C0-D777-AAD8-BF25-62891A509C1B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10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D6B93-C789-FD9D-AC79-8E0FA3DB7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6D7331-0660-2CE1-08FE-1751EAC95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961" y="584021"/>
            <a:ext cx="10515600" cy="1892503"/>
          </a:xfrm>
        </p:spPr>
        <p:txBody>
          <a:bodyPr>
            <a:normAutofit/>
          </a:bodyPr>
          <a:lstStyle/>
          <a:p>
            <a:r>
              <a:rPr lang="de-DE" sz="4800" b="1" dirty="0">
                <a:solidFill>
                  <a:schemeClr val="tx1"/>
                </a:solidFill>
                <a:latin typeface="Montserrat" pitchFamily="2" charset="77"/>
                <a:cs typeface="Arial" panose="020B0604020202020204" pitchFamily="34" charset="0"/>
              </a:rPr>
              <a:t>PUNKTE ZÄHLEN!</a:t>
            </a:r>
          </a:p>
        </p:txBody>
      </p:sp>
      <p:pic>
        <p:nvPicPr>
          <p:cNvPr id="5" name="Grafik 4" descr="Ein Bild, das Schrift, Grafiken, Symbol, Text enthält.&#10;&#10;Automatisch generierte Beschreibung">
            <a:extLst>
              <a:ext uri="{FF2B5EF4-FFF2-40B4-BE49-F238E27FC236}">
                <a16:creationId xmlns:a16="http://schemas.microsoft.com/office/drawing/2014/main" id="{65F56B0E-4ED0-DCAF-BF02-A99EFB41E3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149" y="2825626"/>
            <a:ext cx="2999338" cy="299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239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BEE17-EBE2-A2F3-6726-2D9460C09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F340BD-5165-CB97-ACD7-711C0D47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961" y="584021"/>
            <a:ext cx="10515600" cy="1892503"/>
          </a:xfrm>
        </p:spPr>
        <p:txBody>
          <a:bodyPr>
            <a:normAutofit/>
          </a:bodyPr>
          <a:lstStyle/>
          <a:p>
            <a:r>
              <a:rPr lang="de-DE" sz="4800" b="1" dirty="0">
                <a:solidFill>
                  <a:schemeClr val="tx1"/>
                </a:solidFill>
                <a:latin typeface="Montserrat" pitchFamily="2" charset="77"/>
                <a:cs typeface="Arial" panose="020B0604020202020204" pitchFamily="34" charset="0"/>
              </a:rPr>
              <a:t>AND THE WINNER IS…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CD6BC54-4490-AB76-E9BE-FA0CB994F2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CC58028-1C6F-23A0-8C70-87BD991CF4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933" y="2962166"/>
            <a:ext cx="2727434" cy="272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79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D65A7D-32E6-599B-ABEC-FC111AABB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961" y="584021"/>
            <a:ext cx="10515600" cy="1892503"/>
          </a:xfrm>
        </p:spPr>
        <p:txBody>
          <a:bodyPr>
            <a:normAutofit/>
          </a:bodyPr>
          <a:lstStyle/>
          <a:p>
            <a:r>
              <a:rPr lang="de-DE" sz="4800" b="1" dirty="0">
                <a:solidFill>
                  <a:schemeClr val="tx1"/>
                </a:solidFill>
                <a:latin typeface="Montserrat" pitchFamily="2" charset="77"/>
              </a:rPr>
              <a:t>LOS GEHT‘S!</a:t>
            </a:r>
            <a:br>
              <a:rPr lang="de-DE" sz="4800" b="1" dirty="0">
                <a:solidFill>
                  <a:schemeClr val="tx1"/>
                </a:solidFill>
                <a:latin typeface="Montserrat" pitchFamily="2" charset="77"/>
              </a:rPr>
            </a:br>
            <a:endParaRPr lang="de-DE" sz="4800" b="1" dirty="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87B82B-3F11-647B-22AE-343F4369D8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Runde 1</a:t>
            </a:r>
          </a:p>
        </p:txBody>
      </p:sp>
      <p:sp>
        <p:nvSpPr>
          <p:cNvPr id="4" name="Abschrägung 3">
            <a:extLst>
              <a:ext uri="{FF2B5EF4-FFF2-40B4-BE49-F238E27FC236}">
                <a16:creationId xmlns:a16="http://schemas.microsoft.com/office/drawing/2014/main" id="{3C21A752-73F5-3AF6-7CAF-34E94BEFD982}"/>
              </a:ext>
            </a:extLst>
          </p:cNvPr>
          <p:cNvSpPr/>
          <p:nvPr/>
        </p:nvSpPr>
        <p:spPr>
          <a:xfrm>
            <a:off x="607961" y="2818454"/>
            <a:ext cx="3264195" cy="1892503"/>
          </a:xfrm>
          <a:prstGeom prst="bevel">
            <a:avLst/>
          </a:prstGeom>
          <a:solidFill>
            <a:srgbClr val="FFC763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Montserrat" pitchFamily="2" charset="77"/>
                <a:cs typeface="Calibri" panose="020F0502020204030204" pitchFamily="34" charset="0"/>
              </a:rPr>
              <a:t>RUNDE 1</a:t>
            </a:r>
          </a:p>
        </p:txBody>
      </p:sp>
      <p:sp>
        <p:nvSpPr>
          <p:cNvPr id="6" name="Abschrägung 6">
            <a:extLst>
              <a:ext uri="{FF2B5EF4-FFF2-40B4-BE49-F238E27FC236}">
                <a16:creationId xmlns:a16="http://schemas.microsoft.com/office/drawing/2014/main" id="{01EA1C15-60A1-4A30-3448-E1879C5A1B84}"/>
              </a:ext>
            </a:extLst>
          </p:cNvPr>
          <p:cNvSpPr/>
          <p:nvPr/>
        </p:nvSpPr>
        <p:spPr>
          <a:xfrm>
            <a:off x="8319844" y="2815162"/>
            <a:ext cx="3264195" cy="1892503"/>
          </a:xfrm>
          <a:prstGeom prst="bevel">
            <a:avLst/>
          </a:prstGeom>
          <a:solidFill>
            <a:srgbClr val="D5CBD7"/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Montserrat" pitchFamily="2" charset="77"/>
                <a:cs typeface="Calibri" panose="020F0502020204030204" pitchFamily="34" charset="0"/>
              </a:rPr>
              <a:t>RUNDE 3</a:t>
            </a:r>
          </a:p>
        </p:txBody>
      </p:sp>
      <p:sp>
        <p:nvSpPr>
          <p:cNvPr id="7" name="Abschrägung 3">
            <a:extLst>
              <a:ext uri="{FF2B5EF4-FFF2-40B4-BE49-F238E27FC236}">
                <a16:creationId xmlns:a16="http://schemas.microsoft.com/office/drawing/2014/main" id="{EE5665F4-E6BA-F4BD-5A5A-AB0C552D6CDE}"/>
              </a:ext>
            </a:extLst>
          </p:cNvPr>
          <p:cNvSpPr/>
          <p:nvPr/>
        </p:nvSpPr>
        <p:spPr>
          <a:xfrm>
            <a:off x="4463902" y="2815161"/>
            <a:ext cx="3264195" cy="1892503"/>
          </a:xfrm>
          <a:prstGeom prst="bevel">
            <a:avLst/>
          </a:prstGeom>
          <a:solidFill>
            <a:srgbClr val="D5CBD7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Montserrat" pitchFamily="2" charset="77"/>
                <a:cs typeface="Calibri" panose="020F0502020204030204" pitchFamily="34" charset="0"/>
              </a:rPr>
              <a:t>RUNDE 2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E2587B6-D90C-C6DC-8920-ABBB7C87B2D4}"/>
              </a:ext>
            </a:extLst>
          </p:cNvPr>
          <p:cNvSpPr txBox="1"/>
          <p:nvPr/>
        </p:nvSpPr>
        <p:spPr>
          <a:xfrm>
            <a:off x="2812010" y="5715876"/>
            <a:ext cx="61075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de-DE" sz="2400" b="1" dirty="0">
                <a:latin typeface="Montserrat" pitchFamily="2" charset="77"/>
                <a:cs typeface="Arial" panose="020B0604020202020204" pitchFamily="34" charset="0"/>
              </a:rPr>
              <a:t>Je 5 Fragen pro Runde.</a:t>
            </a:r>
          </a:p>
        </p:txBody>
      </p:sp>
    </p:spTree>
    <p:extLst>
      <p:ext uri="{BB962C8B-B14F-4D97-AF65-F5344CB8AC3E}">
        <p14:creationId xmlns:p14="http://schemas.microsoft.com/office/powerpoint/2010/main" val="306970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2A9DC-9AE2-5F41-D5FE-4ABFB3DD1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8AC4D5-2ED7-4593-DC20-90B72C8528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71537" y="1298666"/>
            <a:ext cx="9722439" cy="5148580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EUROPA UND DIE EUROPÄISCHE UNION (EU) SIND NICHT DASSELBE. </a:t>
            </a:r>
            <a:br>
              <a:rPr lang="de-DE" b="1" dirty="0"/>
            </a:br>
            <a:r>
              <a:rPr lang="de-DE" b="1" dirty="0"/>
              <a:t>ES GIBT 47 STAATEN IN EUROPA. ABER WIE VIELE VON IHNEN SIND AUCH MITGLIEDSTAATEN IN DER EU?</a:t>
            </a:r>
          </a:p>
          <a:p>
            <a:pPr marL="0" lvl="0" indent="0" algn="ctr">
              <a:buNone/>
            </a:pPr>
            <a:endParaRPr lang="de-DE" dirty="0"/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17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20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27</a:t>
            </a: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1CE8EDA-5F77-FBED-EF07-1AD64730F0DD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1 | Frage 1 von 5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018B1E6-B19F-382C-5564-9DDC249013EE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89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B45B8-DF76-B56F-77EA-6A83DA9D1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964E0C-49B5-EB32-C8F7-7CAB404FCC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indent="0" algn="ctr">
              <a:buNone/>
            </a:pPr>
            <a:r>
              <a:rPr lang="de-DE" b="1" dirty="0"/>
              <a:t>WIE VIELE MITGLIEDSTAATEN DER EU HABEN WENIGER EINWOHNER_INNEN ALS BERLIN?</a:t>
            </a:r>
          </a:p>
          <a:p>
            <a:pPr marL="0" indent="0" algn="ctr">
              <a:buNone/>
            </a:pPr>
            <a:endParaRPr lang="de-DE" dirty="0"/>
          </a:p>
          <a:p>
            <a:pPr marL="3948113" indent="-457200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3 EU-Länder</a:t>
            </a:r>
          </a:p>
          <a:p>
            <a:pPr marL="3948113" indent="-457200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7 EU-Länder </a:t>
            </a:r>
          </a:p>
          <a:p>
            <a:pPr marL="3948113" indent="-457200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12 EU-Länder</a:t>
            </a:r>
          </a:p>
          <a:p>
            <a:pPr marL="0" indent="0" algn="ctr">
              <a:buNone/>
            </a:pPr>
            <a:endParaRPr lang="de-DE" dirty="0"/>
          </a:p>
        </p:txBody>
      </p:sp>
      <p:pic>
        <p:nvPicPr>
          <p:cNvPr id="11" name="Grafik 10" descr="Ein Bild, das Kreis enthält.&#10;&#10;Automatisch generierte Beschreibung">
            <a:extLst>
              <a:ext uri="{FF2B5EF4-FFF2-40B4-BE49-F238E27FC236}">
                <a16:creationId xmlns:a16="http://schemas.microsoft.com/office/drawing/2014/main" id="{83AFA707-2CD0-8D1F-F2DC-ED55708143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129" y="5522579"/>
            <a:ext cx="815608" cy="815608"/>
          </a:xfrm>
          <a:prstGeom prst="rect">
            <a:avLst/>
          </a:prstGeom>
        </p:spPr>
      </p:pic>
      <p:pic>
        <p:nvPicPr>
          <p:cNvPr id="13" name="Grafik 12" descr="Ein Bild, das Kreis, Grafiken, Screenshot, Farbigkeit enthält.&#10;&#10;Automatisch generierte Beschreibung">
            <a:extLst>
              <a:ext uri="{FF2B5EF4-FFF2-40B4-BE49-F238E27FC236}">
                <a16:creationId xmlns:a16="http://schemas.microsoft.com/office/drawing/2014/main" id="{61195B6F-F814-E3AA-BC18-D41F62FDAB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624" y="5485180"/>
            <a:ext cx="815608" cy="815608"/>
          </a:xfrm>
          <a:prstGeom prst="rect">
            <a:avLst/>
          </a:prstGeom>
        </p:spPr>
      </p:pic>
      <p:pic>
        <p:nvPicPr>
          <p:cNvPr id="15" name="Grafik 14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99EF11F1-F197-2453-28B7-A32822907C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472" y="3170539"/>
            <a:ext cx="815609" cy="815609"/>
          </a:xfrm>
          <a:prstGeom prst="rect">
            <a:avLst/>
          </a:prstGeom>
        </p:spPr>
      </p:pic>
      <p:pic>
        <p:nvPicPr>
          <p:cNvPr id="17" name="Grafik 16" descr="Ein Bild, das Kreis, Grafiken, Screenshot enthält.&#10;&#10;Automatisch generierte Beschreibung">
            <a:extLst>
              <a:ext uri="{FF2B5EF4-FFF2-40B4-BE49-F238E27FC236}">
                <a16:creationId xmlns:a16="http://schemas.microsoft.com/office/drawing/2014/main" id="{34A12108-9697-FCF0-ACD3-ABEE2FFB85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009" y="4461004"/>
            <a:ext cx="815608" cy="815608"/>
          </a:xfrm>
          <a:prstGeom prst="rect">
            <a:avLst/>
          </a:prstGeom>
        </p:spPr>
      </p:pic>
      <p:pic>
        <p:nvPicPr>
          <p:cNvPr id="19" name="Grafik 18" descr="Ein Bild, das Symbol, Kreis, Grafiken enthält.&#10;&#10;Automatisch generierte Beschreibung">
            <a:extLst>
              <a:ext uri="{FF2B5EF4-FFF2-40B4-BE49-F238E27FC236}">
                <a16:creationId xmlns:a16="http://schemas.microsoft.com/office/drawing/2014/main" id="{19068105-F46C-ECDA-5EFC-C4DB0DD711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009" y="3190861"/>
            <a:ext cx="815608" cy="815608"/>
          </a:xfrm>
          <a:prstGeom prst="rect">
            <a:avLst/>
          </a:prstGeom>
        </p:spPr>
      </p:pic>
      <p:pic>
        <p:nvPicPr>
          <p:cNvPr id="23" name="Grafik 22" descr="Ein Bild, das Logo, Grafiken, Symbol, Kreis enthält.&#10;&#10;Automatisch generierte Beschreibung">
            <a:extLst>
              <a:ext uri="{FF2B5EF4-FFF2-40B4-BE49-F238E27FC236}">
                <a16:creationId xmlns:a16="http://schemas.microsoft.com/office/drawing/2014/main" id="{D37EFFEF-3C05-FBF2-6C6D-F7BCB47CCD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473" y="4434430"/>
            <a:ext cx="815608" cy="815608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AB689184-D283-2D9B-9501-6051EC4C6C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633" y="5485180"/>
            <a:ext cx="815609" cy="815609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DBC1641E-3766-06AA-05EA-E6F762BE9E27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1 | Frage 2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85FB915-D8D6-E97B-01D3-C45F115343B0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27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55EF0F-3E2A-085D-ED6A-0792866ED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B38417-5A1A-8A6C-787A-74FAB6427E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039" y="1306779"/>
            <a:ext cx="10397807" cy="5162868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indent="0" algn="ctr">
              <a:buNone/>
            </a:pPr>
            <a:r>
              <a:rPr lang="de-DE" b="1" dirty="0"/>
              <a:t>WOFÜR STEHEN DIE ZWÖLF STERNE AUF DER FLAGGE DER EUROPÄISCHEN UNION? </a:t>
            </a:r>
          </a:p>
          <a:p>
            <a:pPr marL="0" lvl="0" indent="0" algn="ctr">
              <a:buNone/>
            </a:pPr>
            <a:endParaRPr lang="de-DE" dirty="0"/>
          </a:p>
          <a:p>
            <a:pPr marL="1614488" lvl="3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Für die Einheit und Harmonie zwischen den Völkern Europas</a:t>
            </a:r>
          </a:p>
          <a:p>
            <a:pPr marL="1614488" lvl="3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Für die 12 Gründungsstaaten</a:t>
            </a:r>
          </a:p>
          <a:p>
            <a:pPr marL="1614488" lvl="3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Für die 12 karolingischen Kaiser </a:t>
            </a: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88D4C8C-4EBB-9E63-AA4D-DB74C6EB0DFA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1 | Frage 3 von 5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CF8B939-3C93-61E2-3B3C-B4D7B7716C72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61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66DA62-6B0E-426B-A2DD-B89AA182D0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WAS IST DAS OFFIZIELLE MOTTO DER EU?</a:t>
            </a:r>
          </a:p>
          <a:p>
            <a:pPr marL="0" lvl="0" indent="0" algn="ctr">
              <a:buNone/>
            </a:pPr>
            <a:endParaRPr lang="de-DE" dirty="0"/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„Zusammen sind wir stark“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„In Vielfalt geeint“</a:t>
            </a:r>
          </a:p>
          <a:p>
            <a:pPr marL="3771900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„Gemeinsam statt einsam“</a:t>
            </a:r>
          </a:p>
          <a:p>
            <a:pPr marL="3502025" indent="0">
              <a:lnSpc>
                <a:spcPct val="200000"/>
              </a:lnSpc>
              <a:buSzPct val="180000"/>
              <a:buNone/>
            </a:pP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9651F8E-8940-7A53-34A6-C13691F03E46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1 | Frage 4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C151DB7-CCC2-DF7F-6438-CDE128674EDA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55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753667-DF86-46A4-BC41-E2418DF90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7F5D8D5-E0C5-64CF-08F5-24CF6E125F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1282700"/>
            <a:ext cx="11286309" cy="5018088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de-DE" b="1" dirty="0"/>
          </a:p>
          <a:p>
            <a:pPr marL="0" lvl="0" indent="0" algn="ctr">
              <a:buNone/>
            </a:pPr>
            <a:r>
              <a:rPr lang="de-DE" b="1" dirty="0"/>
              <a:t>WELCHES LIED IST DIE HYMNE DER EU?</a:t>
            </a:r>
          </a:p>
          <a:p>
            <a:pPr marL="0" lvl="0" indent="0" algn="ctr">
              <a:buNone/>
            </a:pPr>
            <a:endParaRPr lang="de-DE" dirty="0"/>
          </a:p>
          <a:p>
            <a:pPr marL="1614488" lvl="3" indent="-269875">
              <a:lnSpc>
                <a:spcPct val="200000"/>
              </a:lnSpc>
              <a:buSzPct val="180000"/>
              <a:buFont typeface="+mj-lt"/>
              <a:buAutoNum type="alphaUcPeriod"/>
            </a:pPr>
            <a:r>
              <a:rPr lang="de-DE" dirty="0"/>
              <a:t> Ode an die Freude – Ludwig van Beethoven</a:t>
            </a:r>
          </a:p>
          <a:p>
            <a:pPr marL="1614488" lvl="3" indent="-269875">
              <a:lnSpc>
                <a:spcPct val="200000"/>
              </a:lnSpc>
              <a:spcAft>
                <a:spcPts val="1000"/>
              </a:spcAft>
              <a:buSzPct val="180000"/>
              <a:buFont typeface="+mj-lt"/>
              <a:buAutoNum type="alphaUcPeriod"/>
            </a:pPr>
            <a:r>
              <a:rPr lang="de-DE" dirty="0"/>
              <a:t> Die Vier Jahreszeiten – Antonio Vivaldi</a:t>
            </a:r>
          </a:p>
          <a:p>
            <a:pPr marL="1614488" lvl="3" indent="-269875">
              <a:buSzPct val="180000"/>
              <a:buFont typeface="+mj-lt"/>
              <a:buAutoNum type="alphaUcPeriod"/>
            </a:pPr>
            <a:r>
              <a:rPr lang="de-DE" dirty="0"/>
              <a:t> Der Song, der beim Eurovision Song Contest gewonnen hat </a:t>
            </a:r>
            <a:br>
              <a:rPr lang="de-DE" dirty="0"/>
            </a:br>
            <a:r>
              <a:rPr lang="de-DE" dirty="0"/>
              <a:t>    (wechselt jährlich)</a:t>
            </a:r>
          </a:p>
          <a:p>
            <a:pPr marL="3502025" indent="0">
              <a:lnSpc>
                <a:spcPct val="200000"/>
              </a:lnSpc>
              <a:buSzPct val="180000"/>
              <a:buNone/>
            </a:pPr>
            <a:endParaRPr lang="en-GB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AE0F41-42FA-B2C5-F9A3-B50727A5A911}"/>
              </a:ext>
            </a:extLst>
          </p:cNvPr>
          <p:cNvSpPr txBox="1"/>
          <p:nvPr/>
        </p:nvSpPr>
        <p:spPr>
          <a:xfrm>
            <a:off x="442899" y="6259761"/>
            <a:ext cx="2667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Runde 1 | Frage 5 von 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6A898C0-5A25-5046-E543-16F655DFA373}"/>
              </a:ext>
            </a:extLst>
          </p:cNvPr>
          <p:cNvSpPr/>
          <p:nvPr/>
        </p:nvSpPr>
        <p:spPr>
          <a:xfrm>
            <a:off x="0" y="5837786"/>
            <a:ext cx="12192000" cy="286030"/>
          </a:xfrm>
          <a:prstGeom prst="rect">
            <a:avLst/>
          </a:prstGeom>
          <a:solidFill>
            <a:srgbClr val="FFC763"/>
          </a:solidFill>
          <a:ln>
            <a:solidFill>
              <a:srgbClr val="FFC7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AB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5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22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41D1A-687B-1070-EE1A-FC64D071F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532C01-E518-E8C1-AEF9-B4614599C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961" y="584021"/>
            <a:ext cx="10515600" cy="1892503"/>
          </a:xfrm>
        </p:spPr>
        <p:txBody>
          <a:bodyPr>
            <a:normAutofit/>
          </a:bodyPr>
          <a:lstStyle/>
          <a:p>
            <a:r>
              <a:rPr lang="de-DE" sz="4800" b="1" dirty="0">
                <a:solidFill>
                  <a:schemeClr val="tx1"/>
                </a:solidFill>
                <a:latin typeface="Montserrat" pitchFamily="2" charset="77"/>
              </a:rPr>
              <a:t>WEITER GEHT‘S!</a:t>
            </a:r>
            <a:br>
              <a:rPr lang="de-DE" sz="4800" b="1" dirty="0">
                <a:solidFill>
                  <a:schemeClr val="tx1"/>
                </a:solidFill>
                <a:latin typeface="Montserrat" pitchFamily="2" charset="77"/>
              </a:rPr>
            </a:br>
            <a:endParaRPr lang="de-DE" sz="4800" b="1" dirty="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0A86A6-0702-1A7F-A195-3183EC958C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Runde 1</a:t>
            </a:r>
          </a:p>
        </p:txBody>
      </p:sp>
      <p:sp>
        <p:nvSpPr>
          <p:cNvPr id="4" name="Abschrägung 3">
            <a:extLst>
              <a:ext uri="{FF2B5EF4-FFF2-40B4-BE49-F238E27FC236}">
                <a16:creationId xmlns:a16="http://schemas.microsoft.com/office/drawing/2014/main" id="{C0FA20D8-D2FC-5BCD-3BAB-143898672D97}"/>
              </a:ext>
            </a:extLst>
          </p:cNvPr>
          <p:cNvSpPr/>
          <p:nvPr/>
        </p:nvSpPr>
        <p:spPr>
          <a:xfrm>
            <a:off x="607961" y="2818454"/>
            <a:ext cx="3264195" cy="1892503"/>
          </a:xfrm>
          <a:prstGeom prst="bevel">
            <a:avLst/>
          </a:prstGeom>
          <a:solidFill>
            <a:srgbClr val="D5CBD7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Montserrat" pitchFamily="2" charset="77"/>
                <a:cs typeface="Calibri" panose="020F0502020204030204" pitchFamily="34" charset="0"/>
              </a:rPr>
              <a:t>RUNDE 1</a:t>
            </a:r>
          </a:p>
        </p:txBody>
      </p:sp>
      <p:sp>
        <p:nvSpPr>
          <p:cNvPr id="6" name="Abschrägung 6">
            <a:extLst>
              <a:ext uri="{FF2B5EF4-FFF2-40B4-BE49-F238E27FC236}">
                <a16:creationId xmlns:a16="http://schemas.microsoft.com/office/drawing/2014/main" id="{6C586424-603A-A49F-3DB0-4DD9D05765CE}"/>
              </a:ext>
            </a:extLst>
          </p:cNvPr>
          <p:cNvSpPr/>
          <p:nvPr/>
        </p:nvSpPr>
        <p:spPr>
          <a:xfrm>
            <a:off x="8319844" y="2815162"/>
            <a:ext cx="3264195" cy="1892503"/>
          </a:xfrm>
          <a:prstGeom prst="bevel">
            <a:avLst/>
          </a:prstGeom>
          <a:solidFill>
            <a:srgbClr val="D5CBD7"/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Montserrat" pitchFamily="2" charset="77"/>
                <a:cs typeface="Calibri" panose="020F0502020204030204" pitchFamily="34" charset="0"/>
              </a:rPr>
              <a:t>RUNDE 3</a:t>
            </a:r>
          </a:p>
        </p:txBody>
      </p:sp>
      <p:sp>
        <p:nvSpPr>
          <p:cNvPr id="7" name="Abschrägung 3">
            <a:extLst>
              <a:ext uri="{FF2B5EF4-FFF2-40B4-BE49-F238E27FC236}">
                <a16:creationId xmlns:a16="http://schemas.microsoft.com/office/drawing/2014/main" id="{C51B30A7-13D3-239D-2E34-A4C51A86A662}"/>
              </a:ext>
            </a:extLst>
          </p:cNvPr>
          <p:cNvSpPr/>
          <p:nvPr/>
        </p:nvSpPr>
        <p:spPr>
          <a:xfrm>
            <a:off x="4463902" y="2815161"/>
            <a:ext cx="3264195" cy="1892503"/>
          </a:xfrm>
          <a:prstGeom prst="bevel">
            <a:avLst/>
          </a:prstGeom>
          <a:solidFill>
            <a:srgbClr val="FFC763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Montserrat" pitchFamily="2" charset="77"/>
                <a:cs typeface="Calibri" panose="020F0502020204030204" pitchFamily="34" charset="0"/>
              </a:rPr>
              <a:t>RUNDE 2</a:t>
            </a:r>
          </a:p>
        </p:txBody>
      </p:sp>
    </p:spTree>
    <p:extLst>
      <p:ext uri="{BB962C8B-B14F-4D97-AF65-F5344CB8AC3E}">
        <p14:creationId xmlns:p14="http://schemas.microsoft.com/office/powerpoint/2010/main" val="368403359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Benutzerdefiniert 1">
      <a:dk1>
        <a:srgbClr val="1B3272"/>
      </a:dk1>
      <a:lt1>
        <a:srgbClr val="FFFFFF"/>
      </a:lt1>
      <a:dk2>
        <a:srgbClr val="1B3272"/>
      </a:dk2>
      <a:lt2>
        <a:srgbClr val="FFFFFF"/>
      </a:lt2>
      <a:accent1>
        <a:srgbClr val="8EB7ED"/>
      </a:accent1>
      <a:accent2>
        <a:srgbClr val="D6E4F0"/>
      </a:accent2>
      <a:accent3>
        <a:srgbClr val="1E56A0"/>
      </a:accent3>
      <a:accent4>
        <a:srgbClr val="F3F6F8"/>
      </a:accent4>
      <a:accent5>
        <a:srgbClr val="F2C223"/>
      </a:accent5>
      <a:accent6>
        <a:srgbClr val="000000"/>
      </a:accent6>
      <a:hlink>
        <a:srgbClr val="1E56A0"/>
      </a:hlink>
      <a:folHlink>
        <a:srgbClr val="1E56A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C699503E1B13D4F8C6D378357ADBC05" ma:contentTypeVersion="15" ma:contentTypeDescription="Ein neues Dokument erstellen." ma:contentTypeScope="" ma:versionID="654017d37c8e6a162b019c78baa237ac">
  <xsd:schema xmlns:xsd="http://www.w3.org/2001/XMLSchema" xmlns:xs="http://www.w3.org/2001/XMLSchema" xmlns:p="http://schemas.microsoft.com/office/2006/metadata/properties" xmlns:ns2="0b646697-1ace-4851-98a4-dc4304b4e27f" xmlns:ns3="7529eaa3-fddf-4165-80c0-51b30c39b831" targetNamespace="http://schemas.microsoft.com/office/2006/metadata/properties" ma:root="true" ma:fieldsID="086e8f84a6428f1f75a27e34219dc22c" ns2:_="" ns3:_="">
    <xsd:import namespace="0b646697-1ace-4851-98a4-dc4304b4e27f"/>
    <xsd:import namespace="7529eaa3-fddf-4165-80c0-51b30c39b8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46697-1ace-4851-98a4-dc4304b4e2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95328186-6fe7-444e-b5b0-90e7e2f1df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29eaa3-fddf-4165-80c0-51b30c39b83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1f593ee-f1d0-4197-b344-00bded41daaa}" ma:internalName="TaxCatchAll" ma:showField="CatchAllData" ma:web="7529eaa3-fddf-4165-80c0-51b30c39b8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2680FD-33FD-479C-BE54-FE420A7A97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46697-1ace-4851-98a4-dc4304b4e27f"/>
    <ds:schemaRef ds:uri="7529eaa3-fddf-4165-80c0-51b30c39b8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C998A8-309E-4B24-9D4A-F3CB8F3EC58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643</Words>
  <Application>Microsoft Macintosh PowerPoint</Application>
  <PresentationFormat>Breitbild</PresentationFormat>
  <Paragraphs>155</Paragraphs>
  <Slides>23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1" baseType="lpstr">
      <vt:lpstr>Aptos</vt:lpstr>
      <vt:lpstr>Arial</vt:lpstr>
      <vt:lpstr>Arial Black</vt:lpstr>
      <vt:lpstr>Calibri</vt:lpstr>
      <vt:lpstr>Montserrat</vt:lpstr>
      <vt:lpstr>Trebuchet MS</vt:lpstr>
      <vt:lpstr>Wingdings 3</vt:lpstr>
      <vt:lpstr>Facette</vt:lpstr>
      <vt:lpstr>PowerPoint-Präsentation</vt:lpstr>
      <vt:lpstr>Ablauf: Wie funktioniert ein Pub-Quiz? </vt:lpstr>
      <vt:lpstr>LOS GEHT‘S!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WEITER GEHT‘S!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LETZE RUNDE!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PUNKTE ZÄHLEN!</vt:lpstr>
      <vt:lpstr>AND THE WINNER IS…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boehmler.h@outlook.de</dc:creator>
  <cp:lastModifiedBy>Katja</cp:lastModifiedBy>
  <cp:revision>58</cp:revision>
  <dcterms:created xsi:type="dcterms:W3CDTF">2018-12-21T10:50:32Z</dcterms:created>
  <dcterms:modified xsi:type="dcterms:W3CDTF">2024-10-30T15:55:58Z</dcterms:modified>
</cp:coreProperties>
</file>