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3"/>
  </p:sldMasterIdLst>
  <p:notesMasterIdLst>
    <p:notesMasterId r:id="rId19"/>
  </p:notes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4" r:id="rId11"/>
    <p:sldId id="271" r:id="rId12"/>
    <p:sldId id="265" r:id="rId13"/>
    <p:sldId id="266" r:id="rId14"/>
    <p:sldId id="267" r:id="rId15"/>
    <p:sldId id="268" r:id="rId16"/>
    <p:sldId id="269" r:id="rId17"/>
    <p:sldId id="270" r:id="rId1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negret Schneider" initials="AS" lastIdx="5" clrIdx="0">
    <p:extLst>
      <p:ext uri="{19B8F6BF-5375-455C-9EA6-DF929625EA0E}">
        <p15:presenceInfo xmlns:p15="http://schemas.microsoft.com/office/powerpoint/2012/main" userId="Annegret Schneider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2AC831E-285F-7D47-94B3-737CBAB75217}" v="4" dt="2024-10-30T15:53:40.74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000" autoAdjust="0"/>
    <p:restoredTop sz="95009" autoAdjust="0"/>
  </p:normalViewPr>
  <p:slideViewPr>
    <p:cSldViewPr snapToGrid="0">
      <p:cViewPr varScale="1">
        <p:scale>
          <a:sx n="92" d="100"/>
          <a:sy n="92" d="100"/>
        </p:scale>
        <p:origin x="560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>
      <p:cViewPr varScale="1">
        <p:scale>
          <a:sx n="84" d="100"/>
          <a:sy n="84" d="100"/>
        </p:scale>
        <p:origin x="3960" y="1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microsoft.com/office/2015/10/relationships/revisionInfo" Target="revisionInfo.xml"/><Relationship Id="rId3" Type="http://schemas.openxmlformats.org/officeDocument/2006/relationships/slideMaster" Target="slideMasters/slideMaster1.xml"/><Relationship Id="rId21" Type="http://schemas.openxmlformats.org/officeDocument/2006/relationships/presProps" Target="presProp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6" Type="http://schemas.openxmlformats.org/officeDocument/2006/relationships/slide" Target="slides/slide13.xml"/><Relationship Id="rId20" Type="http://schemas.openxmlformats.org/officeDocument/2006/relationships/commentAuthors" Target="commentAuthors.xml"/><Relationship Id="rId1" Type="http://schemas.openxmlformats.org/officeDocument/2006/relationships/customXml" Target="../customXml/item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tableStyles" Target="tableStyle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theme" Target="theme/theme1.xml"/><Relationship Id="rId10" Type="http://schemas.openxmlformats.org/officeDocument/2006/relationships/slide" Target="slides/slide7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Katja" userId="3db88e40-4651-410f-8079-3ea1846217d1" providerId="ADAL" clId="{52AC831E-285F-7D47-94B3-737CBAB75217}"/>
    <pc:docChg chg="undo redo custSel addSld modSld modMainMaster">
      <pc:chgData name="Katja" userId="3db88e40-4651-410f-8079-3ea1846217d1" providerId="ADAL" clId="{52AC831E-285F-7D47-94B3-737CBAB75217}" dt="2024-11-05T11:21:03.222" v="106" actId="1076"/>
      <pc:docMkLst>
        <pc:docMk/>
      </pc:docMkLst>
      <pc:sldChg chg="modSp mod">
        <pc:chgData name="Katja" userId="3db88e40-4651-410f-8079-3ea1846217d1" providerId="ADAL" clId="{52AC831E-285F-7D47-94B3-737CBAB75217}" dt="2024-10-30T15:51:15.897" v="14" actId="20577"/>
        <pc:sldMkLst>
          <pc:docMk/>
          <pc:sldMk cId="3901401039" sldId="256"/>
        </pc:sldMkLst>
        <pc:spChg chg="mod">
          <ac:chgData name="Katja" userId="3db88e40-4651-410f-8079-3ea1846217d1" providerId="ADAL" clId="{52AC831E-285F-7D47-94B3-737CBAB75217}" dt="2024-10-30T15:51:15.897" v="14" actId="20577"/>
          <ac:spMkLst>
            <pc:docMk/>
            <pc:sldMk cId="3901401039" sldId="256"/>
            <ac:spMk id="2" creationId="{C5A4FB8F-F154-470B-8964-B70C5DD94490}"/>
          </ac:spMkLst>
        </pc:spChg>
      </pc:sldChg>
      <pc:sldChg chg="addSp delSp modSp mod">
        <pc:chgData name="Katja" userId="3db88e40-4651-410f-8079-3ea1846217d1" providerId="ADAL" clId="{52AC831E-285F-7D47-94B3-737CBAB75217}" dt="2024-10-30T15:52:08.009" v="23" actId="14100"/>
        <pc:sldMkLst>
          <pc:docMk/>
          <pc:sldMk cId="344744895" sldId="257"/>
        </pc:sldMkLst>
        <pc:spChg chg="mod">
          <ac:chgData name="Katja" userId="3db88e40-4651-410f-8079-3ea1846217d1" providerId="ADAL" clId="{52AC831E-285F-7D47-94B3-737CBAB75217}" dt="2024-10-30T15:51:16.573" v="15" actId="207"/>
          <ac:spMkLst>
            <pc:docMk/>
            <pc:sldMk cId="344744895" sldId="257"/>
            <ac:spMk id="2" creationId="{6B723377-45D4-4CDA-BC8B-891E9361C5E3}"/>
          </ac:spMkLst>
        </pc:spChg>
        <pc:picChg chg="add mod">
          <ac:chgData name="Katja" userId="3db88e40-4651-410f-8079-3ea1846217d1" providerId="ADAL" clId="{52AC831E-285F-7D47-94B3-737CBAB75217}" dt="2024-10-30T15:52:08.009" v="23" actId="14100"/>
          <ac:picMkLst>
            <pc:docMk/>
            <pc:sldMk cId="344744895" sldId="257"/>
            <ac:picMk id="4" creationId="{2BFBE2A1-130C-7ACF-7B06-6E61AADE74AC}"/>
          </ac:picMkLst>
        </pc:picChg>
        <pc:picChg chg="del">
          <ac:chgData name="Katja" userId="3db88e40-4651-410f-8079-3ea1846217d1" providerId="ADAL" clId="{52AC831E-285F-7D47-94B3-737CBAB75217}" dt="2024-10-30T15:52:05.911" v="22" actId="478"/>
          <ac:picMkLst>
            <pc:docMk/>
            <pc:sldMk cId="344744895" sldId="257"/>
            <ac:picMk id="5" creationId="{D794770D-20D1-CFB0-0649-679F4A52A164}"/>
          </ac:picMkLst>
        </pc:picChg>
      </pc:sldChg>
      <pc:sldChg chg="modSp mod">
        <pc:chgData name="Katja" userId="3db88e40-4651-410f-8079-3ea1846217d1" providerId="ADAL" clId="{52AC831E-285F-7D47-94B3-737CBAB75217}" dt="2024-10-30T15:52:16.661" v="25" actId="207"/>
        <pc:sldMkLst>
          <pc:docMk/>
          <pc:sldMk cId="1514393374" sldId="258"/>
        </pc:sldMkLst>
        <pc:spChg chg="mod">
          <ac:chgData name="Katja" userId="3db88e40-4651-410f-8079-3ea1846217d1" providerId="ADAL" clId="{52AC831E-285F-7D47-94B3-737CBAB75217}" dt="2024-10-30T15:52:16.661" v="25" actId="207"/>
          <ac:spMkLst>
            <pc:docMk/>
            <pc:sldMk cId="1514393374" sldId="258"/>
            <ac:spMk id="2" creationId="{6B723377-45D4-4CDA-BC8B-891E9361C5E3}"/>
          </ac:spMkLst>
        </pc:spChg>
      </pc:sldChg>
      <pc:sldChg chg="modSp mod">
        <pc:chgData name="Katja" userId="3db88e40-4651-410f-8079-3ea1846217d1" providerId="ADAL" clId="{52AC831E-285F-7D47-94B3-737CBAB75217}" dt="2024-10-30T15:52:21.645" v="26" actId="207"/>
        <pc:sldMkLst>
          <pc:docMk/>
          <pc:sldMk cId="97242555" sldId="259"/>
        </pc:sldMkLst>
        <pc:spChg chg="mod">
          <ac:chgData name="Katja" userId="3db88e40-4651-410f-8079-3ea1846217d1" providerId="ADAL" clId="{52AC831E-285F-7D47-94B3-737CBAB75217}" dt="2024-10-30T15:52:21.645" v="26" actId="207"/>
          <ac:spMkLst>
            <pc:docMk/>
            <pc:sldMk cId="97242555" sldId="259"/>
            <ac:spMk id="2" creationId="{6B723377-45D4-4CDA-BC8B-891E9361C5E3}"/>
          </ac:spMkLst>
        </pc:spChg>
      </pc:sldChg>
      <pc:sldChg chg="modSp mod">
        <pc:chgData name="Katja" userId="3db88e40-4651-410f-8079-3ea1846217d1" providerId="ADAL" clId="{52AC831E-285F-7D47-94B3-737CBAB75217}" dt="2024-10-30T15:52:51.230" v="39" actId="20577"/>
        <pc:sldMkLst>
          <pc:docMk/>
          <pc:sldMk cId="370319713" sldId="260"/>
        </pc:sldMkLst>
        <pc:spChg chg="mod">
          <ac:chgData name="Katja" userId="3db88e40-4651-410f-8079-3ea1846217d1" providerId="ADAL" clId="{52AC831E-285F-7D47-94B3-737CBAB75217}" dt="2024-10-30T15:52:27.179" v="27" actId="207"/>
          <ac:spMkLst>
            <pc:docMk/>
            <pc:sldMk cId="370319713" sldId="260"/>
            <ac:spMk id="2" creationId="{6B723377-45D4-4CDA-BC8B-891E9361C5E3}"/>
          </ac:spMkLst>
        </pc:spChg>
        <pc:spChg chg="mod">
          <ac:chgData name="Katja" userId="3db88e40-4651-410f-8079-3ea1846217d1" providerId="ADAL" clId="{52AC831E-285F-7D47-94B3-737CBAB75217}" dt="2024-10-30T15:52:51.230" v="39" actId="20577"/>
          <ac:spMkLst>
            <pc:docMk/>
            <pc:sldMk cId="370319713" sldId="260"/>
            <ac:spMk id="5" creationId="{8E94F95A-2C78-4F12-BBD3-E5A5ECEBCEB5}"/>
          </ac:spMkLst>
        </pc:spChg>
      </pc:sldChg>
      <pc:sldChg chg="modSp mod">
        <pc:chgData name="Katja" userId="3db88e40-4651-410f-8079-3ea1846217d1" providerId="ADAL" clId="{52AC831E-285F-7D47-94B3-737CBAB75217}" dt="2024-11-05T11:18:18.072" v="56" actId="20577"/>
        <pc:sldMkLst>
          <pc:docMk/>
          <pc:sldMk cId="1516054272" sldId="261"/>
        </pc:sldMkLst>
        <pc:spChg chg="mod">
          <ac:chgData name="Katja" userId="3db88e40-4651-410f-8079-3ea1846217d1" providerId="ADAL" clId="{52AC831E-285F-7D47-94B3-737CBAB75217}" dt="2024-10-30T15:53:08.175" v="40" actId="207"/>
          <ac:spMkLst>
            <pc:docMk/>
            <pc:sldMk cId="1516054272" sldId="261"/>
            <ac:spMk id="2" creationId="{6B723377-45D4-4CDA-BC8B-891E9361C5E3}"/>
          </ac:spMkLst>
        </pc:spChg>
        <pc:spChg chg="mod">
          <ac:chgData name="Katja" userId="3db88e40-4651-410f-8079-3ea1846217d1" providerId="ADAL" clId="{52AC831E-285F-7D47-94B3-737CBAB75217}" dt="2024-11-05T11:18:18.072" v="56" actId="20577"/>
          <ac:spMkLst>
            <pc:docMk/>
            <pc:sldMk cId="1516054272" sldId="261"/>
            <ac:spMk id="6" creationId="{223C4E53-032A-486D-A73A-EFE1EDA0FFB0}"/>
          </ac:spMkLst>
        </pc:spChg>
        <pc:spChg chg="mod">
          <ac:chgData name="Katja" userId="3db88e40-4651-410f-8079-3ea1846217d1" providerId="ADAL" clId="{52AC831E-285F-7D47-94B3-737CBAB75217}" dt="2024-11-05T11:18:13.715" v="54" actId="20577"/>
          <ac:spMkLst>
            <pc:docMk/>
            <pc:sldMk cId="1516054272" sldId="261"/>
            <ac:spMk id="7" creationId="{401C0B6A-C9E1-41B4-9F13-71A940A32C5A}"/>
          </ac:spMkLst>
        </pc:spChg>
        <pc:spChg chg="mod">
          <ac:chgData name="Katja" userId="3db88e40-4651-410f-8079-3ea1846217d1" providerId="ADAL" clId="{52AC831E-285F-7D47-94B3-737CBAB75217}" dt="2024-11-05T11:18:10.235" v="53" actId="20577"/>
          <ac:spMkLst>
            <pc:docMk/>
            <pc:sldMk cId="1516054272" sldId="261"/>
            <ac:spMk id="9" creationId="{8E71AAA0-25D8-4EDD-AD65-50F01892176A}"/>
          </ac:spMkLst>
        </pc:spChg>
      </pc:sldChg>
      <pc:sldChg chg="modSp mod">
        <pc:chgData name="Katja" userId="3db88e40-4651-410f-8079-3ea1846217d1" providerId="ADAL" clId="{52AC831E-285F-7D47-94B3-737CBAB75217}" dt="2024-10-30T15:53:10.729" v="41" actId="207"/>
        <pc:sldMkLst>
          <pc:docMk/>
          <pc:sldMk cId="2120186214" sldId="262"/>
        </pc:sldMkLst>
        <pc:spChg chg="mod">
          <ac:chgData name="Katja" userId="3db88e40-4651-410f-8079-3ea1846217d1" providerId="ADAL" clId="{52AC831E-285F-7D47-94B3-737CBAB75217}" dt="2024-10-30T15:53:10.729" v="41" actId="207"/>
          <ac:spMkLst>
            <pc:docMk/>
            <pc:sldMk cId="2120186214" sldId="262"/>
            <ac:spMk id="2" creationId="{6B723377-45D4-4CDA-BC8B-891E9361C5E3}"/>
          </ac:spMkLst>
        </pc:spChg>
      </pc:sldChg>
      <pc:sldChg chg="modSp mod">
        <pc:chgData name="Katja" userId="3db88e40-4651-410f-8079-3ea1846217d1" providerId="ADAL" clId="{52AC831E-285F-7D47-94B3-737CBAB75217}" dt="2024-10-30T15:53:13.896" v="42" actId="207"/>
        <pc:sldMkLst>
          <pc:docMk/>
          <pc:sldMk cId="575549206" sldId="264"/>
        </pc:sldMkLst>
        <pc:spChg chg="mod">
          <ac:chgData name="Katja" userId="3db88e40-4651-410f-8079-3ea1846217d1" providerId="ADAL" clId="{52AC831E-285F-7D47-94B3-737CBAB75217}" dt="2024-10-30T15:53:13.896" v="42" actId="207"/>
          <ac:spMkLst>
            <pc:docMk/>
            <pc:sldMk cId="575549206" sldId="264"/>
            <ac:spMk id="2" creationId="{6B723377-45D4-4CDA-BC8B-891E9361C5E3}"/>
          </ac:spMkLst>
        </pc:spChg>
      </pc:sldChg>
      <pc:sldChg chg="modSp mod">
        <pc:chgData name="Katja" userId="3db88e40-4651-410f-8079-3ea1846217d1" providerId="ADAL" clId="{52AC831E-285F-7D47-94B3-737CBAB75217}" dt="2024-10-30T15:53:16.978" v="43" actId="207"/>
        <pc:sldMkLst>
          <pc:docMk/>
          <pc:sldMk cId="2819124784" sldId="265"/>
        </pc:sldMkLst>
        <pc:spChg chg="mod">
          <ac:chgData name="Katja" userId="3db88e40-4651-410f-8079-3ea1846217d1" providerId="ADAL" clId="{52AC831E-285F-7D47-94B3-737CBAB75217}" dt="2024-10-30T15:53:16.978" v="43" actId="207"/>
          <ac:spMkLst>
            <pc:docMk/>
            <pc:sldMk cId="2819124784" sldId="265"/>
            <ac:spMk id="2" creationId="{6B723377-45D4-4CDA-BC8B-891E9361C5E3}"/>
          </ac:spMkLst>
        </pc:spChg>
      </pc:sldChg>
      <pc:sldChg chg="modSp mod">
        <pc:chgData name="Katja" userId="3db88e40-4651-410f-8079-3ea1846217d1" providerId="ADAL" clId="{52AC831E-285F-7D47-94B3-737CBAB75217}" dt="2024-10-30T15:53:23.260" v="44" actId="207"/>
        <pc:sldMkLst>
          <pc:docMk/>
          <pc:sldMk cId="1978684231" sldId="266"/>
        </pc:sldMkLst>
        <pc:spChg chg="mod">
          <ac:chgData name="Katja" userId="3db88e40-4651-410f-8079-3ea1846217d1" providerId="ADAL" clId="{52AC831E-285F-7D47-94B3-737CBAB75217}" dt="2024-10-30T15:53:23.260" v="44" actId="207"/>
          <ac:spMkLst>
            <pc:docMk/>
            <pc:sldMk cId="1978684231" sldId="266"/>
            <ac:spMk id="2" creationId="{6B723377-45D4-4CDA-BC8B-891E9361C5E3}"/>
          </ac:spMkLst>
        </pc:spChg>
      </pc:sldChg>
      <pc:sldChg chg="modSp mod">
        <pc:chgData name="Katja" userId="3db88e40-4651-410f-8079-3ea1846217d1" providerId="ADAL" clId="{52AC831E-285F-7D47-94B3-737CBAB75217}" dt="2024-10-30T15:53:25.676" v="45" actId="207"/>
        <pc:sldMkLst>
          <pc:docMk/>
          <pc:sldMk cId="3485913063" sldId="267"/>
        </pc:sldMkLst>
        <pc:spChg chg="mod">
          <ac:chgData name="Katja" userId="3db88e40-4651-410f-8079-3ea1846217d1" providerId="ADAL" clId="{52AC831E-285F-7D47-94B3-737CBAB75217}" dt="2024-10-30T15:53:25.676" v="45" actId="207"/>
          <ac:spMkLst>
            <pc:docMk/>
            <pc:sldMk cId="3485913063" sldId="267"/>
            <ac:spMk id="2" creationId="{6B723377-45D4-4CDA-BC8B-891E9361C5E3}"/>
          </ac:spMkLst>
        </pc:spChg>
      </pc:sldChg>
      <pc:sldChg chg="modSp mod">
        <pc:chgData name="Katja" userId="3db88e40-4651-410f-8079-3ea1846217d1" providerId="ADAL" clId="{52AC831E-285F-7D47-94B3-737CBAB75217}" dt="2024-10-30T15:53:29.029" v="46" actId="207"/>
        <pc:sldMkLst>
          <pc:docMk/>
          <pc:sldMk cId="602167698" sldId="268"/>
        </pc:sldMkLst>
        <pc:spChg chg="mod">
          <ac:chgData name="Katja" userId="3db88e40-4651-410f-8079-3ea1846217d1" providerId="ADAL" clId="{52AC831E-285F-7D47-94B3-737CBAB75217}" dt="2024-10-30T15:53:29.029" v="46" actId="207"/>
          <ac:spMkLst>
            <pc:docMk/>
            <pc:sldMk cId="602167698" sldId="268"/>
            <ac:spMk id="2" creationId="{6B723377-45D4-4CDA-BC8B-891E9361C5E3}"/>
          </ac:spMkLst>
        </pc:spChg>
      </pc:sldChg>
      <pc:sldChg chg="modSp mod">
        <pc:chgData name="Katja" userId="3db88e40-4651-410f-8079-3ea1846217d1" providerId="ADAL" clId="{52AC831E-285F-7D47-94B3-737CBAB75217}" dt="2024-10-30T15:53:32.192" v="47" actId="207"/>
        <pc:sldMkLst>
          <pc:docMk/>
          <pc:sldMk cId="3788612772" sldId="269"/>
        </pc:sldMkLst>
        <pc:spChg chg="mod">
          <ac:chgData name="Katja" userId="3db88e40-4651-410f-8079-3ea1846217d1" providerId="ADAL" clId="{52AC831E-285F-7D47-94B3-737CBAB75217}" dt="2024-10-30T15:53:32.192" v="47" actId="207"/>
          <ac:spMkLst>
            <pc:docMk/>
            <pc:sldMk cId="3788612772" sldId="269"/>
            <ac:spMk id="2" creationId="{6B723377-45D4-4CDA-BC8B-891E9361C5E3}"/>
          </ac:spMkLst>
        </pc:spChg>
      </pc:sldChg>
      <pc:sldChg chg="addSp delSp modSp mod">
        <pc:chgData name="Katja" userId="3db88e40-4651-410f-8079-3ea1846217d1" providerId="ADAL" clId="{52AC831E-285F-7D47-94B3-737CBAB75217}" dt="2024-10-30T15:53:43.865" v="51"/>
        <pc:sldMkLst>
          <pc:docMk/>
          <pc:sldMk cId="402998175" sldId="270"/>
        </pc:sldMkLst>
        <pc:spChg chg="mod">
          <ac:chgData name="Katja" userId="3db88e40-4651-410f-8079-3ea1846217d1" providerId="ADAL" clId="{52AC831E-285F-7D47-94B3-737CBAB75217}" dt="2024-10-30T15:53:36.162" v="48" actId="207"/>
          <ac:spMkLst>
            <pc:docMk/>
            <pc:sldMk cId="402998175" sldId="270"/>
            <ac:spMk id="2" creationId="{6B723377-45D4-4CDA-BC8B-891E9361C5E3}"/>
          </ac:spMkLst>
        </pc:spChg>
        <pc:spChg chg="add del mod">
          <ac:chgData name="Katja" userId="3db88e40-4651-410f-8079-3ea1846217d1" providerId="ADAL" clId="{52AC831E-285F-7D47-94B3-737CBAB75217}" dt="2024-10-30T15:53:43.865" v="51"/>
          <ac:spMkLst>
            <pc:docMk/>
            <pc:sldMk cId="402998175" sldId="270"/>
            <ac:spMk id="3" creationId="{C32947E8-9C23-51A5-3EFA-C46A177A6F40}"/>
          </ac:spMkLst>
        </pc:spChg>
      </pc:sldChg>
      <pc:sldChg chg="modSp add mod">
        <pc:chgData name="Katja" userId="3db88e40-4651-410f-8079-3ea1846217d1" providerId="ADAL" clId="{52AC831E-285F-7D47-94B3-737CBAB75217}" dt="2024-11-05T11:21:03.222" v="106" actId="1076"/>
        <pc:sldMkLst>
          <pc:docMk/>
          <pc:sldMk cId="2375064609" sldId="271"/>
        </pc:sldMkLst>
        <pc:spChg chg="mod">
          <ac:chgData name="Katja" userId="3db88e40-4651-410f-8079-3ea1846217d1" providerId="ADAL" clId="{52AC831E-285F-7D47-94B3-737CBAB75217}" dt="2024-11-05T11:19:04.077" v="86" actId="20577"/>
          <ac:spMkLst>
            <pc:docMk/>
            <pc:sldMk cId="2375064609" sldId="271"/>
            <ac:spMk id="5" creationId="{51A190F2-6401-98B1-F7C1-04DBBB78869E}"/>
          </ac:spMkLst>
        </pc:spChg>
        <pc:spChg chg="mod">
          <ac:chgData name="Katja" userId="3db88e40-4651-410f-8079-3ea1846217d1" providerId="ADAL" clId="{52AC831E-285F-7D47-94B3-737CBAB75217}" dt="2024-11-05T11:21:03.222" v="106" actId="1076"/>
          <ac:spMkLst>
            <pc:docMk/>
            <pc:sldMk cId="2375064609" sldId="271"/>
            <ac:spMk id="6" creationId="{70B53FFB-5AD4-C6D7-DE0E-53C1B026BBA3}"/>
          </ac:spMkLst>
        </pc:spChg>
        <pc:spChg chg="mod">
          <ac:chgData name="Katja" userId="3db88e40-4651-410f-8079-3ea1846217d1" providerId="ADAL" clId="{52AC831E-285F-7D47-94B3-737CBAB75217}" dt="2024-11-05T11:19:50.398" v="96" actId="20577"/>
          <ac:spMkLst>
            <pc:docMk/>
            <pc:sldMk cId="2375064609" sldId="271"/>
            <ac:spMk id="7" creationId="{CAED5614-8357-26D2-5557-4AED0EB5ADFE}"/>
          </ac:spMkLst>
        </pc:spChg>
        <pc:spChg chg="mod">
          <ac:chgData name="Katja" userId="3db88e40-4651-410f-8079-3ea1846217d1" providerId="ADAL" clId="{52AC831E-285F-7D47-94B3-737CBAB75217}" dt="2024-11-05T11:20:51.122" v="102" actId="1076"/>
          <ac:spMkLst>
            <pc:docMk/>
            <pc:sldMk cId="2375064609" sldId="271"/>
            <ac:spMk id="8" creationId="{B144DAFE-17FF-F83F-8CCA-787EA969F9C0}"/>
          </ac:spMkLst>
        </pc:spChg>
        <pc:picChg chg="mod">
          <ac:chgData name="Katja" userId="3db88e40-4651-410f-8079-3ea1846217d1" providerId="ADAL" clId="{52AC831E-285F-7D47-94B3-737CBAB75217}" dt="2024-11-05T11:20:40.346" v="100" actId="1076"/>
          <ac:picMkLst>
            <pc:docMk/>
            <pc:sldMk cId="2375064609" sldId="271"/>
            <ac:picMk id="3" creationId="{80B6BD98-A37E-8294-8672-B8AFB99B5F32}"/>
          </ac:picMkLst>
        </pc:picChg>
      </pc:sldChg>
      <pc:sldMasterChg chg="addSp delSp modSp mod modSldLayout">
        <pc:chgData name="Katja" userId="3db88e40-4651-410f-8079-3ea1846217d1" providerId="ADAL" clId="{52AC831E-285F-7D47-94B3-737CBAB75217}" dt="2024-10-30T15:53:56.608" v="52" actId="20577"/>
        <pc:sldMasterMkLst>
          <pc:docMk/>
          <pc:sldMasterMk cId="3744583544" sldId="2147483660"/>
        </pc:sldMasterMkLst>
        <pc:spChg chg="add del mod">
          <ac:chgData name="Katja" userId="3db88e40-4651-410f-8079-3ea1846217d1" providerId="ADAL" clId="{52AC831E-285F-7D47-94B3-737CBAB75217}" dt="2024-10-30T15:50:40.548" v="7"/>
          <ac:spMkLst>
            <pc:docMk/>
            <pc:sldMasterMk cId="3744583544" sldId="2147483660"/>
            <ac:spMk id="8" creationId="{5377DCF4-606A-B680-68ED-FC9B49D4653C}"/>
          </ac:spMkLst>
        </pc:spChg>
        <pc:spChg chg="mod">
          <ac:chgData name="Katja" userId="3db88e40-4651-410f-8079-3ea1846217d1" providerId="ADAL" clId="{52AC831E-285F-7D47-94B3-737CBAB75217}" dt="2024-10-30T15:53:56.608" v="52" actId="20577"/>
          <ac:spMkLst>
            <pc:docMk/>
            <pc:sldMasterMk cId="3744583544" sldId="2147483660"/>
            <ac:spMk id="16" creationId="{FE2DA707-42F5-4D15-AE7F-ED48FFC3E24D}"/>
          </ac:spMkLst>
        </pc:spChg>
        <pc:sldLayoutChg chg="addSp delSp modSp mod">
          <pc:chgData name="Katja" userId="3db88e40-4651-410f-8079-3ea1846217d1" providerId="ADAL" clId="{52AC831E-285F-7D47-94B3-737CBAB75217}" dt="2024-10-30T15:50:09.604" v="1"/>
          <pc:sldLayoutMkLst>
            <pc:docMk/>
            <pc:sldMasterMk cId="3744583544" sldId="2147483660"/>
            <pc:sldLayoutMk cId="1188539924" sldId="2147483677"/>
          </pc:sldLayoutMkLst>
          <pc:picChg chg="add mod">
            <ac:chgData name="Katja" userId="3db88e40-4651-410f-8079-3ea1846217d1" providerId="ADAL" clId="{52AC831E-285F-7D47-94B3-737CBAB75217}" dt="2024-10-30T15:50:09.604" v="1"/>
            <ac:picMkLst>
              <pc:docMk/>
              <pc:sldMasterMk cId="3744583544" sldId="2147483660"/>
              <pc:sldLayoutMk cId="1188539924" sldId="2147483677"/>
              <ac:picMk id="2" creationId="{69F6D11E-E15A-DE11-8BC3-C979BCD5097C}"/>
            </ac:picMkLst>
          </pc:picChg>
          <pc:picChg chg="del">
            <ac:chgData name="Katja" userId="3db88e40-4651-410f-8079-3ea1846217d1" providerId="ADAL" clId="{52AC831E-285F-7D47-94B3-737CBAB75217}" dt="2024-10-30T15:50:09.180" v="0" actId="478"/>
            <ac:picMkLst>
              <pc:docMk/>
              <pc:sldMasterMk cId="3744583544" sldId="2147483660"/>
              <pc:sldLayoutMk cId="1188539924" sldId="2147483677"/>
              <ac:picMk id="3" creationId="{5CA466B1-49ED-4E36-8CF5-6E41B968A5C3}"/>
            </ac:picMkLst>
          </pc:picChg>
        </pc:sldLayoutChg>
      </pc:sldMaster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anose="020B0604020202020204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anose="020B0604020202020204" pitchFamily="34" charset="0"/>
              </a:defRPr>
            </a:lvl1pPr>
          </a:lstStyle>
          <a:p>
            <a:fld id="{D53EBABF-B975-4411-8C41-DF841694CF94}" type="datetimeFigureOut">
              <a:rPr lang="en-GB" smtClean="0"/>
              <a:pPr/>
              <a:t>05/11/2024</a:t>
            </a:fld>
            <a:endParaRPr lang="en-GB" dirty="0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GB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anose="020B0604020202020204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panose="020B0604020202020204" pitchFamily="34" charset="0"/>
              </a:defRPr>
            </a:lvl1pPr>
          </a:lstStyle>
          <a:p>
            <a:fld id="{70537B3B-9FDA-4292-9256-5361671F3E17}" type="slidenum">
              <a:rPr lang="en-GB" smtClean="0"/>
              <a:pPr/>
              <a:t>‹Nr.›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718113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0537B3B-9FDA-4292-9256-5361671F3E17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680469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0537B3B-9FDA-4292-9256-5361671F3E17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8463574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0537B3B-9FDA-4292-9256-5361671F3E17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05802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0537B3B-9FDA-4292-9256-5361671F3E17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3465704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0537B3B-9FDA-4292-9256-5361671F3E17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2745332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0537B3B-9FDA-4292-9256-5361671F3E17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5175019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0537B3B-9FDA-4292-9256-5361671F3E17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8119952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0537B3B-9FDA-4292-9256-5361671F3E17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806068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0537B3B-9FDA-4292-9256-5361671F3E17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3291501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0537B3B-9FDA-4292-9256-5361671F3E17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133440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0537B3B-9FDA-4292-9256-5361671F3E17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5734037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0537B3B-9FDA-4292-9256-5361671F3E17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3745778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0537B3B-9FDA-4292-9256-5361671F3E17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7551443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0537B3B-9FDA-4292-9256-5361671F3E17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6533184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EFA575C-1D87-0A2A-BD7B-53389CF5978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>
            <a:extLst>
              <a:ext uri="{FF2B5EF4-FFF2-40B4-BE49-F238E27FC236}">
                <a16:creationId xmlns:a16="http://schemas.microsoft.com/office/drawing/2014/main" id="{C0D9116C-235E-0411-337C-FA77F003616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>
            <a:extLst>
              <a:ext uri="{FF2B5EF4-FFF2-40B4-BE49-F238E27FC236}">
                <a16:creationId xmlns:a16="http://schemas.microsoft.com/office/drawing/2014/main" id="{E0F52878-3C71-A2D6-1766-D781F96F124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3B1DE7F4-9C1E-C2E1-0D0E-61DF522E5DF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0537B3B-9FDA-4292-9256-5361671F3E17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763045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rafik 8">
            <a:extLst>
              <a:ext uri="{FF2B5EF4-FFF2-40B4-BE49-F238E27FC236}">
                <a16:creationId xmlns:a16="http://schemas.microsoft.com/office/drawing/2014/main" id="{E8B3422F-3418-4A80-A8B8-4AC29DA14F5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97308" y="3210069"/>
            <a:ext cx="3091070" cy="707594"/>
          </a:xfrm>
          <a:prstGeom prst="rect">
            <a:avLst/>
          </a:prstGeom>
        </p:spPr>
      </p:pic>
      <p:pic>
        <p:nvPicPr>
          <p:cNvPr id="8" name="Grafik 7">
            <a:extLst>
              <a:ext uri="{FF2B5EF4-FFF2-40B4-BE49-F238E27FC236}">
                <a16:creationId xmlns:a16="http://schemas.microsoft.com/office/drawing/2014/main" id="{0A8B533E-4ED6-46D6-A4DA-864E9F3151DE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76004" y="-424207"/>
            <a:ext cx="6462168" cy="3360327"/>
          </a:xfrm>
          <a:prstGeom prst="rect">
            <a:avLst/>
          </a:prstGeom>
        </p:spPr>
      </p:pic>
      <p:sp>
        <p:nvSpPr>
          <p:cNvPr id="4" name="Textfeld 3">
            <a:extLst>
              <a:ext uri="{FF2B5EF4-FFF2-40B4-BE49-F238E27FC236}">
                <a16:creationId xmlns:a16="http://schemas.microsoft.com/office/drawing/2014/main" id="{34C8EDA8-0824-40AF-86D8-6D2C02FB8A10}"/>
              </a:ext>
            </a:extLst>
          </p:cNvPr>
          <p:cNvSpPr txBox="1"/>
          <p:nvPr userDrawn="1"/>
        </p:nvSpPr>
        <p:spPr>
          <a:xfrm>
            <a:off x="6897308" y="3995688"/>
            <a:ext cx="170322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de-DE" sz="1600" dirty="0">
                <a:latin typeface="Arial" panose="020B0604020202020204" pitchFamily="34" charset="0"/>
              </a:rPr>
              <a:t>gefördert von </a:t>
            </a:r>
            <a:endParaRPr lang="en-GB" sz="1600" dirty="0">
              <a:latin typeface="Arial" panose="020B0604020202020204" pitchFamily="34" charset="0"/>
            </a:endParaRP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15B182DF-CC00-46E2-8E1C-AF60B794C06B}"/>
              </a:ext>
            </a:extLst>
          </p:cNvPr>
          <p:cNvSpPr txBox="1"/>
          <p:nvPr userDrawn="1"/>
        </p:nvSpPr>
        <p:spPr>
          <a:xfrm>
            <a:off x="6787073" y="3154902"/>
            <a:ext cx="170322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1600" dirty="0">
                <a:latin typeface="Arial" panose="020B0604020202020204" pitchFamily="34" charset="0"/>
              </a:rPr>
              <a:t>Ein Projekt von </a:t>
            </a:r>
            <a:endParaRPr lang="en-GB" sz="1600" dirty="0">
              <a:latin typeface="Arial" panose="020B0604020202020204" pitchFamily="34" charset="0"/>
            </a:endParaRPr>
          </a:p>
        </p:txBody>
      </p:sp>
      <p:sp>
        <p:nvSpPr>
          <p:cNvPr id="11" name="Textplatzhalter 5">
            <a:extLst>
              <a:ext uri="{FF2B5EF4-FFF2-40B4-BE49-F238E27FC236}">
                <a16:creationId xmlns:a16="http://schemas.microsoft.com/office/drawing/2014/main" id="{1270EED3-CA86-4707-88BD-56DD38A1EFC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86598" y="3220804"/>
            <a:ext cx="5509402" cy="655637"/>
          </a:xfrm>
        </p:spPr>
        <p:txBody>
          <a:bodyPr>
            <a:noAutofit/>
          </a:bodyPr>
          <a:lstStyle>
            <a:lvl1pPr marL="0" indent="0">
              <a:buNone/>
              <a:defRPr sz="320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40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40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40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40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endParaRPr lang="de-DE" dirty="0"/>
          </a:p>
        </p:txBody>
      </p:sp>
      <p:sp>
        <p:nvSpPr>
          <p:cNvPr id="12" name="Textplatzhalter 5">
            <a:extLst>
              <a:ext uri="{FF2B5EF4-FFF2-40B4-BE49-F238E27FC236}">
                <a16:creationId xmlns:a16="http://schemas.microsoft.com/office/drawing/2014/main" id="{82349928-B68F-4DF9-A1F2-1098FF04500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86598" y="3888578"/>
            <a:ext cx="5509402" cy="655637"/>
          </a:xfrm>
        </p:spPr>
        <p:txBody>
          <a:bodyPr>
            <a:noAutofit/>
          </a:bodyPr>
          <a:lstStyle>
            <a:lvl1pPr marL="0" indent="0">
              <a:buNone/>
              <a:defRPr sz="220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40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40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40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40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endParaRPr lang="de-DE" dirty="0"/>
          </a:p>
        </p:txBody>
      </p:sp>
      <p:pic>
        <p:nvPicPr>
          <p:cNvPr id="2" name="Grafik 1" descr="Ein Bild, das Schrift, Text, Grafiken, Logo enthält.&#10;&#10;Automatisch generierte Beschreibung">
            <a:extLst>
              <a:ext uri="{FF2B5EF4-FFF2-40B4-BE49-F238E27FC236}">
                <a16:creationId xmlns:a16="http://schemas.microsoft.com/office/drawing/2014/main" id="{69F6D11E-E15A-DE11-8BC3-C979BCD5097C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99289" y="4406317"/>
            <a:ext cx="1601788" cy="5333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85399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>
            <a:extLst>
              <a:ext uri="{FF2B5EF4-FFF2-40B4-BE49-F238E27FC236}">
                <a16:creationId xmlns:a16="http://schemas.microsoft.com/office/drawing/2014/main" id="{0A8B533E-4ED6-46D6-A4DA-864E9F3151D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79368"/>
            <a:ext cx="2182483" cy="1134891"/>
          </a:xfrm>
          <a:prstGeom prst="rect">
            <a:avLst/>
          </a:prstGeom>
        </p:spPr>
      </p:pic>
      <p:sp>
        <p:nvSpPr>
          <p:cNvPr id="6" name="Textplatzhalter 5">
            <a:extLst>
              <a:ext uri="{FF2B5EF4-FFF2-40B4-BE49-F238E27FC236}">
                <a16:creationId xmlns:a16="http://schemas.microsoft.com/office/drawing/2014/main" id="{40627541-358D-42CE-880D-1F01585B471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096220" y="237330"/>
            <a:ext cx="8330480" cy="655637"/>
          </a:xfrm>
        </p:spPr>
        <p:txBody>
          <a:bodyPr>
            <a:noAutofit/>
          </a:bodyPr>
          <a:lstStyle>
            <a:lvl1pPr marL="0" indent="0">
              <a:buNone/>
              <a:defRPr sz="320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40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40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40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40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endParaRPr lang="de-DE" dirty="0"/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557F46E9-78A2-4277-B0D5-D286653E32B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46113" y="1282700"/>
            <a:ext cx="9780587" cy="5018088"/>
          </a:xfrm>
        </p:spPr>
        <p:txBody>
          <a:bodyPr>
            <a:normAutofit/>
          </a:bodyPr>
          <a:lstStyle>
            <a:lvl1pPr>
              <a:defRPr sz="2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369390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29506"/>
            <a:ext cx="12192000" cy="7165802"/>
            <a:chOff x="0" y="-29506"/>
            <a:chExt cx="12192000" cy="7165802"/>
          </a:xfrm>
        </p:grpSpPr>
        <p:cxnSp>
          <p:nvCxnSpPr>
            <p:cNvPr id="20" name="Straight Connector 19"/>
            <p:cNvCxnSpPr>
              <a:cxnSpLocks/>
            </p:cNvCxnSpPr>
            <p:nvPr/>
          </p:nvCxnSpPr>
          <p:spPr>
            <a:xfrm>
              <a:off x="10599091" y="-29506"/>
              <a:ext cx="1592909" cy="6569454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>
              <a:cxnSpLocks/>
            </p:cNvCxnSpPr>
            <p:nvPr/>
          </p:nvCxnSpPr>
          <p:spPr>
            <a:xfrm flipH="1">
              <a:off x="8741145" y="3681413"/>
              <a:ext cx="3447680" cy="3454883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998765" y="-8467"/>
              <a:ext cx="2190060" cy="7015554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9873281" y="3048000"/>
              <a:ext cx="2318719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 userDrawn="1"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1117276" y="-8467"/>
              <a:ext cx="1071548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127974" y="3589867"/>
              <a:ext cx="2060851" cy="3289172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de-DE" dirty="0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fld id="{ACA8B55F-30CC-4164-B6E4-7C38A0BA78B1}" type="datetimeFigureOut">
              <a:rPr lang="en-GB" smtClean="0"/>
              <a:pPr/>
              <a:t>05/11/2024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  <a:latin typeface="Arial" panose="020B0604020202020204" pitchFamily="34" charset="0"/>
              </a:defRPr>
            </a:lvl1pPr>
          </a:lstStyle>
          <a:p>
            <a:fld id="{A4E1CB74-7818-4C88-B969-EAA19F14AC84}" type="slidenum">
              <a:rPr lang="en-GB" smtClean="0"/>
              <a:pPr/>
              <a:t>‹Nr.›</a:t>
            </a:fld>
            <a:endParaRPr lang="en-GB" dirty="0"/>
          </a:p>
        </p:txBody>
      </p:sp>
      <p:sp>
        <p:nvSpPr>
          <p:cNvPr id="16" name="Textfeld 15">
            <a:extLst>
              <a:ext uri="{FF2B5EF4-FFF2-40B4-BE49-F238E27FC236}">
                <a16:creationId xmlns:a16="http://schemas.microsoft.com/office/drawing/2014/main" id="{FE2DA707-42F5-4D15-AE7F-ED48FFC3E24D}"/>
              </a:ext>
            </a:extLst>
          </p:cNvPr>
          <p:cNvSpPr txBox="1"/>
          <p:nvPr userDrawn="1"/>
        </p:nvSpPr>
        <p:spPr>
          <a:xfrm>
            <a:off x="398308" y="6611779"/>
            <a:ext cx="932515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800" b="0" i="0" dirty="0">
                <a:effectLst/>
                <a:latin typeface="Montserrat" pitchFamily="2" charset="77"/>
              </a:rPr>
              <a:t>© 2025 planpolitik  | </a:t>
            </a:r>
            <a:r>
              <a:rPr lang="de-DE" sz="800" dirty="0">
                <a:latin typeface="Montserrat" pitchFamily="2" charset="77"/>
              </a:rPr>
              <a:t>europa-</a:t>
            </a:r>
            <a:r>
              <a:rPr lang="de-DE" sz="800" dirty="0" err="1">
                <a:latin typeface="Montserrat" pitchFamily="2" charset="77"/>
              </a:rPr>
              <a:t>unterrichten.de</a:t>
            </a:r>
            <a:r>
              <a:rPr lang="de-DE" sz="800" dirty="0">
                <a:latin typeface="Montserrat" pitchFamily="2" charset="77"/>
              </a:rPr>
              <a:t> </a:t>
            </a:r>
            <a:r>
              <a:rPr lang="de-DE" sz="800" b="0" i="0" dirty="0">
                <a:effectLst/>
                <a:latin typeface="Montserrat" pitchFamily="2" charset="77"/>
              </a:rPr>
              <a:t> | </a:t>
            </a:r>
            <a:r>
              <a:rPr lang="de-DE" sz="800" dirty="0">
                <a:latin typeface="Montserrat" pitchFamily="2" charset="77"/>
              </a:rPr>
              <a:t>Nutzung für nichtkommerzielle und pädagogische Zwecke | Unterstützt vom Land Berlin, vertreten durch die Senatskanzlei</a:t>
            </a:r>
            <a:endParaRPr lang="de-DE" sz="800" dirty="0">
              <a:effectLst/>
              <a:latin typeface="Montserrat" pitchFamily="2" charset="77"/>
              <a:ea typeface="Times New Roman" panose="02020603050405020304" pitchFamily="18" charset="0"/>
            </a:endParaRPr>
          </a:p>
          <a:p>
            <a:endParaRPr lang="en-GB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445835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Arial" panose="020B0604020202020204" pitchFamily="34" charset="0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Arial" panose="020B0604020202020204" pitchFamily="34" charset="0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Arial" panose="020B0604020202020204" pitchFamily="34" charset="0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Arial" panose="020B0604020202020204" pitchFamily="34" charset="0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Arial" panose="020B0604020202020204" pitchFamily="34" charset="0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Arial" panose="020B0604020202020204" pitchFamily="34" charset="0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2.png"/><Relationship Id="rId4" Type="http://schemas.openxmlformats.org/officeDocument/2006/relationships/image" Target="../media/image1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C5A4FB8F-F154-470B-8964-B70C5DD9449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63510" y="3206953"/>
            <a:ext cx="5385733" cy="655637"/>
          </a:xfrm>
        </p:spPr>
        <p:txBody>
          <a:bodyPr/>
          <a:lstStyle/>
          <a:p>
            <a:r>
              <a:rPr lang="de-DE" b="1" dirty="0">
                <a:solidFill>
                  <a:schemeClr val="tx2"/>
                </a:solidFill>
              </a:rPr>
              <a:t>M11 Welche EU willst du?</a:t>
            </a:r>
          </a:p>
        </p:txBody>
      </p:sp>
    </p:spTree>
    <p:extLst>
      <p:ext uri="{BB962C8B-B14F-4D97-AF65-F5344CB8AC3E}">
        <p14:creationId xmlns:p14="http://schemas.microsoft.com/office/powerpoint/2010/main" val="390140103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6B723377-45D4-4CDA-BC8B-891E9361C5E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de-DE" b="1" dirty="0">
                <a:solidFill>
                  <a:schemeClr val="tx1"/>
                </a:solidFill>
              </a:rPr>
              <a:t>Stufe 7</a:t>
            </a:r>
            <a:endParaRPr lang="en-GB" i="1" dirty="0">
              <a:solidFill>
                <a:schemeClr val="tx1"/>
              </a:solidFill>
            </a:endParaRPr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15F2AB9E-595F-4C1A-A60D-9B858802053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50558" y="1282201"/>
            <a:ext cx="7476694" cy="2520000"/>
          </a:xfrm>
          <a:prstGeom prst="rect">
            <a:avLst/>
          </a:prstGeom>
        </p:spPr>
      </p:pic>
      <p:sp>
        <p:nvSpPr>
          <p:cNvPr id="5" name="Textfeld 4">
            <a:extLst>
              <a:ext uri="{FF2B5EF4-FFF2-40B4-BE49-F238E27FC236}">
                <a16:creationId xmlns:a16="http://schemas.microsoft.com/office/drawing/2014/main" id="{B838023E-C1C9-4142-88DA-F2E830295F91}"/>
              </a:ext>
            </a:extLst>
          </p:cNvPr>
          <p:cNvSpPr txBox="1"/>
          <p:nvPr/>
        </p:nvSpPr>
        <p:spPr>
          <a:xfrm>
            <a:off x="1706312" y="4780100"/>
            <a:ext cx="752094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600" b="1" dirty="0">
                <a:latin typeface="Arial" panose="020B0604020202020204" pitchFamily="34" charset="0"/>
                <a:cs typeface="Arial" panose="020B0604020202020204" pitchFamily="34" charset="0"/>
              </a:rPr>
              <a:t>Von der EU erwarte ich in Zukunft, dass sie …</a:t>
            </a:r>
            <a:endParaRPr lang="en-GB" sz="2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Rechteck 5">
            <a:extLst>
              <a:ext uri="{FF2B5EF4-FFF2-40B4-BE49-F238E27FC236}">
                <a16:creationId xmlns:a16="http://schemas.microsoft.com/office/drawing/2014/main" id="{41E5BB34-6442-42C5-B207-0B83264BC967}"/>
              </a:ext>
            </a:extLst>
          </p:cNvPr>
          <p:cNvSpPr/>
          <p:nvPr/>
        </p:nvSpPr>
        <p:spPr>
          <a:xfrm>
            <a:off x="1913248" y="1818669"/>
            <a:ext cx="2307058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914400"/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… </a:t>
            </a:r>
            <a:r>
              <a:rPr lang="de-DE" sz="2000" b="1" dirty="0">
                <a:latin typeface="Arial" panose="020B0604020202020204" pitchFamily="34" charset="0"/>
                <a:cs typeface="Arial" panose="020B0604020202020204" pitchFamily="34" charset="0"/>
              </a:rPr>
              <a:t>mehr Einfluss </a:t>
            </a: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auf die Mitglied-staaten und die internationale </a:t>
            </a:r>
          </a:p>
          <a:p>
            <a:pPr algn="ctr" defTabSz="914400"/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Politik nimmt.</a:t>
            </a:r>
          </a:p>
        </p:txBody>
      </p:sp>
      <p:sp>
        <p:nvSpPr>
          <p:cNvPr id="7" name="Rechteck 6">
            <a:extLst>
              <a:ext uri="{FF2B5EF4-FFF2-40B4-BE49-F238E27FC236}">
                <a16:creationId xmlns:a16="http://schemas.microsoft.com/office/drawing/2014/main" id="{D58CF459-DF89-4C28-A21C-67AAA52D3FC5}"/>
              </a:ext>
            </a:extLst>
          </p:cNvPr>
          <p:cNvSpPr/>
          <p:nvPr/>
        </p:nvSpPr>
        <p:spPr>
          <a:xfrm>
            <a:off x="4324381" y="2076435"/>
            <a:ext cx="230705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914400"/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… mehr auf die </a:t>
            </a:r>
            <a:r>
              <a:rPr lang="de-DE" sz="2000" b="1" dirty="0" err="1">
                <a:latin typeface="Arial" panose="020B0604020202020204" pitchFamily="34" charset="0"/>
                <a:cs typeface="Arial" panose="020B0604020202020204" pitchFamily="34" charset="0"/>
              </a:rPr>
              <a:t>Bürger_innen</a:t>
            </a:r>
            <a:r>
              <a:rPr lang="de-DE" sz="20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eingeht. </a:t>
            </a:r>
          </a:p>
        </p:txBody>
      </p:sp>
      <p:sp>
        <p:nvSpPr>
          <p:cNvPr id="8" name="Rechteck 7">
            <a:extLst>
              <a:ext uri="{FF2B5EF4-FFF2-40B4-BE49-F238E27FC236}">
                <a16:creationId xmlns:a16="http://schemas.microsoft.com/office/drawing/2014/main" id="{C2C62188-2AAA-4639-86AE-AECCC95EF198}"/>
              </a:ext>
            </a:extLst>
          </p:cNvPr>
          <p:cNvSpPr/>
          <p:nvPr/>
        </p:nvSpPr>
        <p:spPr>
          <a:xfrm>
            <a:off x="6775816" y="1922546"/>
            <a:ext cx="230705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914400"/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… Kompetenzen an die Mitglied-staaten </a:t>
            </a:r>
            <a:r>
              <a:rPr lang="de-DE" sz="2000" b="1" dirty="0">
                <a:latin typeface="Arial" panose="020B0604020202020204" pitchFamily="34" charset="0"/>
                <a:cs typeface="Arial" panose="020B0604020202020204" pitchFamily="34" charset="0"/>
              </a:rPr>
              <a:t>zurückgibt. </a:t>
            </a:r>
          </a:p>
        </p:txBody>
      </p:sp>
    </p:spTree>
    <p:extLst>
      <p:ext uri="{BB962C8B-B14F-4D97-AF65-F5344CB8AC3E}">
        <p14:creationId xmlns:p14="http://schemas.microsoft.com/office/powerpoint/2010/main" val="281912478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6B723377-45D4-4CDA-BC8B-891E9361C5E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de-DE" b="1" dirty="0">
                <a:solidFill>
                  <a:schemeClr val="tx1"/>
                </a:solidFill>
              </a:rPr>
              <a:t>Auflösung</a:t>
            </a:r>
            <a:endParaRPr lang="en-GB" i="1" dirty="0">
              <a:solidFill>
                <a:schemeClr val="tx1"/>
              </a:solidFill>
            </a:endParaRPr>
          </a:p>
        </p:txBody>
      </p:sp>
      <p:pic>
        <p:nvPicPr>
          <p:cNvPr id="5" name="Picture 2" descr="\\PLANPOLITIK\planpolitik platte\++PLANSPIELE\EU\Zukunft der EU\Version_Schule\Literatur und Material\Illustrationen EU Visionen\Individuelle Wohneinheiten.PNG">
            <a:extLst>
              <a:ext uri="{FF2B5EF4-FFF2-40B4-BE49-F238E27FC236}">
                <a16:creationId xmlns:a16="http://schemas.microsoft.com/office/drawing/2014/main" id="{1FCC4904-BCC2-4643-B0E7-E415339F4E2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3276454" y="1097175"/>
            <a:ext cx="6035734" cy="4000803"/>
          </a:xfrm>
          <a:prstGeom prst="rect">
            <a:avLst/>
          </a:prstGeom>
          <a:noFill/>
        </p:spPr>
      </p:pic>
      <p:sp>
        <p:nvSpPr>
          <p:cNvPr id="6" name="Titel 1">
            <a:extLst>
              <a:ext uri="{FF2B5EF4-FFF2-40B4-BE49-F238E27FC236}">
                <a16:creationId xmlns:a16="http://schemas.microsoft.com/office/drawing/2014/main" id="{A38993DD-46F3-4AB3-82A0-108D8764A056}"/>
              </a:ext>
            </a:extLst>
          </p:cNvPr>
          <p:cNvSpPr txBox="1">
            <a:spLocks/>
          </p:cNvSpPr>
          <p:nvPr/>
        </p:nvSpPr>
        <p:spPr>
          <a:xfrm>
            <a:off x="3993208" y="4297766"/>
            <a:ext cx="4536504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400" b="1" i="0" u="none" strike="noStrike" kern="1200" cap="none" spc="0" normalizeH="0" baseline="0" noProof="0" dirty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INDIVIDUELLE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400" b="1" i="0" u="none" strike="noStrike" kern="1200" cap="none" spc="0" normalizeH="0" baseline="0" noProof="0" dirty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WOHNEINHEITEN</a:t>
            </a:r>
          </a:p>
        </p:txBody>
      </p:sp>
      <p:sp>
        <p:nvSpPr>
          <p:cNvPr id="7" name="Titel 1">
            <a:extLst>
              <a:ext uri="{FF2B5EF4-FFF2-40B4-BE49-F238E27FC236}">
                <a16:creationId xmlns:a16="http://schemas.microsoft.com/office/drawing/2014/main" id="{7BB8E71C-B452-488F-9017-61A6ADADFFDB}"/>
              </a:ext>
            </a:extLst>
          </p:cNvPr>
          <p:cNvSpPr txBox="1">
            <a:spLocks/>
          </p:cNvSpPr>
          <p:nvPr/>
        </p:nvSpPr>
        <p:spPr>
          <a:xfrm>
            <a:off x="2956560" y="5189325"/>
            <a:ext cx="6355628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2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Die</a:t>
            </a:r>
            <a:r>
              <a:rPr kumimoji="0" lang="de-DE" sz="2200" b="0" i="0" u="none" strike="noStrike" kern="1200" cap="none" spc="0" normalizeH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 </a:t>
            </a:r>
            <a:r>
              <a:rPr kumimoji="0" lang="de-DE" sz="2200" b="0" i="0" u="none" strike="noStrike" kern="1200" cap="none" spc="0" normalizeH="0" noProof="0" dirty="0" err="1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Europäer_innen</a:t>
            </a:r>
            <a:r>
              <a:rPr kumimoji="0" lang="de-DE" sz="2200" b="0" i="0" u="none" strike="noStrike" kern="1200" cap="none" spc="0" normalizeH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 leben </a:t>
            </a:r>
            <a:r>
              <a:rPr kumimoji="0" lang="de-DE" sz="2200" b="1" i="0" strike="noStrike" kern="1200" cap="none" spc="0" normalizeH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getrennt </a:t>
            </a:r>
            <a:r>
              <a:rPr kumimoji="0" lang="de-DE" sz="2200" b="0" i="0" u="none" strike="noStrike" kern="1200" cap="none" spc="0" normalizeH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voneinander.</a:t>
            </a:r>
            <a:endParaRPr kumimoji="0" lang="de-DE" sz="22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677CC33A-5191-406B-8A36-F4B3ECAC8D11}"/>
              </a:ext>
            </a:extLst>
          </p:cNvPr>
          <p:cNvSpPr txBox="1"/>
          <p:nvPr/>
        </p:nvSpPr>
        <p:spPr>
          <a:xfrm>
            <a:off x="899592" y="2533417"/>
            <a:ext cx="1440160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600" b="1" dirty="0">
                <a:latin typeface="Arial" panose="020B0604020202020204" pitchFamily="34" charset="0"/>
              </a:rPr>
              <a:t>TYP</a:t>
            </a:r>
            <a:r>
              <a:rPr lang="de-DE" sz="12000" b="1" dirty="0">
                <a:latin typeface="Arial" panose="020B0604020202020204" pitchFamily="34" charset="0"/>
              </a:rPr>
              <a:t>D</a:t>
            </a:r>
          </a:p>
        </p:txBody>
      </p:sp>
    </p:spTree>
    <p:extLst>
      <p:ext uri="{BB962C8B-B14F-4D97-AF65-F5344CB8AC3E}">
        <p14:creationId xmlns:p14="http://schemas.microsoft.com/office/powerpoint/2010/main" val="19786842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6B723377-45D4-4CDA-BC8B-891E9361C5E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de-DE" b="1" dirty="0">
                <a:solidFill>
                  <a:schemeClr val="tx1"/>
                </a:solidFill>
              </a:rPr>
              <a:t>Auflösung</a:t>
            </a:r>
            <a:endParaRPr lang="en-GB" i="1" dirty="0">
              <a:solidFill>
                <a:schemeClr val="tx1"/>
              </a:solidFill>
            </a:endParaRPr>
          </a:p>
        </p:txBody>
      </p:sp>
      <p:sp>
        <p:nvSpPr>
          <p:cNvPr id="9" name="Titel 1">
            <a:extLst>
              <a:ext uri="{FF2B5EF4-FFF2-40B4-BE49-F238E27FC236}">
                <a16:creationId xmlns:a16="http://schemas.microsoft.com/office/drawing/2014/main" id="{8B1185DF-8064-48AE-9E96-C63C9682393F}"/>
              </a:ext>
            </a:extLst>
          </p:cNvPr>
          <p:cNvSpPr txBox="1">
            <a:spLocks/>
          </p:cNvSpPr>
          <p:nvPr/>
        </p:nvSpPr>
        <p:spPr>
          <a:xfrm>
            <a:off x="3707904" y="4581128"/>
            <a:ext cx="4536504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400" b="1" i="0" u="none" strike="noStrike" kern="1200" cap="none" spc="0" normalizeH="0" baseline="0" noProof="0" dirty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DAS REIHENHAUS</a:t>
            </a:r>
          </a:p>
        </p:txBody>
      </p:sp>
      <p:sp>
        <p:nvSpPr>
          <p:cNvPr id="10" name="Titel 1">
            <a:extLst>
              <a:ext uri="{FF2B5EF4-FFF2-40B4-BE49-F238E27FC236}">
                <a16:creationId xmlns:a16="http://schemas.microsoft.com/office/drawing/2014/main" id="{968B5007-0C6C-440D-BD83-E2EFDEAAE63D}"/>
              </a:ext>
            </a:extLst>
          </p:cNvPr>
          <p:cNvSpPr txBox="1">
            <a:spLocks/>
          </p:cNvSpPr>
          <p:nvPr/>
        </p:nvSpPr>
        <p:spPr>
          <a:xfrm>
            <a:off x="2394111" y="5152628"/>
            <a:ext cx="7403777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de-DE" sz="2200" dirty="0"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Die </a:t>
            </a:r>
            <a:r>
              <a:rPr lang="de-DE" sz="2200" dirty="0" err="1"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Europäer_innen</a:t>
            </a:r>
            <a:r>
              <a:rPr lang="de-DE" sz="2200" dirty="0"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 leben </a:t>
            </a:r>
            <a:r>
              <a:rPr lang="de-DE" sz="2200" b="1" dirty="0"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Tür an Tür</a:t>
            </a:r>
            <a:r>
              <a:rPr lang="de-DE" sz="2200" dirty="0"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.</a:t>
            </a:r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598CB881-F39F-4B4F-9F15-80A4CEEEDFE9}"/>
              </a:ext>
            </a:extLst>
          </p:cNvPr>
          <p:cNvSpPr txBox="1"/>
          <p:nvPr/>
        </p:nvSpPr>
        <p:spPr>
          <a:xfrm>
            <a:off x="899592" y="2533417"/>
            <a:ext cx="1440160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600" b="1" dirty="0">
                <a:latin typeface="Arial" panose="020B0604020202020204" pitchFamily="34" charset="0"/>
              </a:rPr>
              <a:t>TYP</a:t>
            </a:r>
            <a:r>
              <a:rPr lang="de-DE" sz="12000" b="1" dirty="0">
                <a:latin typeface="Arial" panose="020B0604020202020204" pitchFamily="34" charset="0"/>
              </a:rPr>
              <a:t>C</a:t>
            </a:r>
          </a:p>
        </p:txBody>
      </p:sp>
      <p:pic>
        <p:nvPicPr>
          <p:cNvPr id="12" name="Picture 2" descr="\\PLANPOLITIK\planpolitik platte\++PLANSPIELE\EU\Zukunft der EU\Version_Schule\Literatur und Material\Illustrationen EU Visionen\Reihenhaus.PNG">
            <a:extLst>
              <a:ext uri="{FF2B5EF4-FFF2-40B4-BE49-F238E27FC236}">
                <a16:creationId xmlns:a16="http://schemas.microsoft.com/office/drawing/2014/main" id="{FB999C31-9DF0-44DB-93D4-7F573EEBA2A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3443962" y="959408"/>
            <a:ext cx="5540018" cy="392399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4859130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6B723377-45D4-4CDA-BC8B-891E9361C5E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de-DE" b="1" dirty="0">
                <a:solidFill>
                  <a:schemeClr val="tx1"/>
                </a:solidFill>
              </a:rPr>
              <a:t>Auflösung</a:t>
            </a:r>
            <a:endParaRPr lang="en-GB" i="1" dirty="0">
              <a:solidFill>
                <a:schemeClr val="tx1"/>
              </a:solidFill>
            </a:endParaRPr>
          </a:p>
        </p:txBody>
      </p:sp>
      <p:sp>
        <p:nvSpPr>
          <p:cNvPr id="9" name="Titel 1">
            <a:extLst>
              <a:ext uri="{FF2B5EF4-FFF2-40B4-BE49-F238E27FC236}">
                <a16:creationId xmlns:a16="http://schemas.microsoft.com/office/drawing/2014/main" id="{452F382C-5BE8-448C-AF84-40E2E7ACCADD}"/>
              </a:ext>
            </a:extLst>
          </p:cNvPr>
          <p:cNvSpPr txBox="1">
            <a:spLocks/>
          </p:cNvSpPr>
          <p:nvPr/>
        </p:nvSpPr>
        <p:spPr>
          <a:xfrm>
            <a:off x="3707904" y="4581128"/>
            <a:ext cx="4536504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400" b="1" i="0" u="none" strike="noStrike" kern="1200" cap="none" spc="0" normalizeH="0" baseline="0" noProof="0" dirty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DIE WG</a:t>
            </a: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950F3E74-14E8-4C87-8E26-9742CF9A758D}"/>
              </a:ext>
            </a:extLst>
          </p:cNvPr>
          <p:cNvSpPr txBox="1"/>
          <p:nvPr/>
        </p:nvSpPr>
        <p:spPr>
          <a:xfrm>
            <a:off x="899592" y="2533417"/>
            <a:ext cx="1440160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600" b="1" dirty="0">
                <a:latin typeface="Arial" panose="020B0604020202020204" pitchFamily="34" charset="0"/>
              </a:rPr>
              <a:t>TYP</a:t>
            </a:r>
            <a:r>
              <a:rPr lang="de-DE" sz="12000" b="1" dirty="0">
                <a:latin typeface="Arial" panose="020B0604020202020204" pitchFamily="34" charset="0"/>
              </a:rPr>
              <a:t>B</a:t>
            </a:r>
          </a:p>
        </p:txBody>
      </p:sp>
      <p:pic>
        <p:nvPicPr>
          <p:cNvPr id="11" name="Picture 2" descr="\\PLANPOLITIK\planpolitik platte\++PLANSPIELE\EU\Zukunft der EU\Version_Schule\Literatur und Material\Illustrationen EU Visionen\WG.PNG">
            <a:extLst>
              <a:ext uri="{FF2B5EF4-FFF2-40B4-BE49-F238E27FC236}">
                <a16:creationId xmlns:a16="http://schemas.microsoft.com/office/drawing/2014/main" id="{17E9E687-0EBD-42B2-BA40-CC87DFAF164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3669282" y="1061404"/>
            <a:ext cx="4853435" cy="3868980"/>
          </a:xfrm>
          <a:prstGeom prst="rect">
            <a:avLst/>
          </a:prstGeom>
          <a:noFill/>
        </p:spPr>
      </p:pic>
      <p:sp>
        <p:nvSpPr>
          <p:cNvPr id="12" name="Titel 1">
            <a:extLst>
              <a:ext uri="{FF2B5EF4-FFF2-40B4-BE49-F238E27FC236}">
                <a16:creationId xmlns:a16="http://schemas.microsoft.com/office/drawing/2014/main" id="{5A8CE57A-5E1B-44BC-99B3-6F98B4A8192E}"/>
              </a:ext>
            </a:extLst>
          </p:cNvPr>
          <p:cNvSpPr txBox="1">
            <a:spLocks/>
          </p:cNvSpPr>
          <p:nvPr/>
        </p:nvSpPr>
        <p:spPr>
          <a:xfrm>
            <a:off x="2862971" y="5152628"/>
            <a:ext cx="6192688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de-DE" sz="2200" dirty="0"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Die </a:t>
            </a:r>
            <a:r>
              <a:rPr lang="de-DE" sz="2200" dirty="0" err="1"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Europäer_innen</a:t>
            </a:r>
            <a:r>
              <a:rPr lang="de-DE" sz="2200" dirty="0"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 leben </a:t>
            </a:r>
            <a:r>
              <a:rPr lang="de-DE" sz="2200" b="1" dirty="0"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miteinander</a:t>
            </a:r>
            <a:r>
              <a:rPr lang="de-DE" sz="2200" dirty="0"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6021676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6B723377-45D4-4CDA-BC8B-891E9361C5E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de-DE" b="1" dirty="0">
                <a:solidFill>
                  <a:schemeClr val="tx1"/>
                </a:solidFill>
              </a:rPr>
              <a:t>Auflösung</a:t>
            </a:r>
            <a:endParaRPr lang="en-GB" i="1" dirty="0">
              <a:solidFill>
                <a:schemeClr val="tx1"/>
              </a:solidFill>
            </a:endParaRPr>
          </a:p>
        </p:txBody>
      </p:sp>
      <p:sp>
        <p:nvSpPr>
          <p:cNvPr id="9" name="Titel 1">
            <a:extLst>
              <a:ext uri="{FF2B5EF4-FFF2-40B4-BE49-F238E27FC236}">
                <a16:creationId xmlns:a16="http://schemas.microsoft.com/office/drawing/2014/main" id="{1C6D9E94-23D6-41EF-8C29-D0FA706BA52E}"/>
              </a:ext>
            </a:extLst>
          </p:cNvPr>
          <p:cNvSpPr txBox="1">
            <a:spLocks/>
          </p:cNvSpPr>
          <p:nvPr/>
        </p:nvSpPr>
        <p:spPr>
          <a:xfrm>
            <a:off x="3707904" y="4581128"/>
            <a:ext cx="4536504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400" b="1" i="0" u="none" strike="noStrike" kern="1200" cap="none" spc="0" normalizeH="0" baseline="0" noProof="0" dirty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DAS EINFAMILIENHAUS</a:t>
            </a:r>
          </a:p>
        </p:txBody>
      </p:sp>
      <p:sp>
        <p:nvSpPr>
          <p:cNvPr id="10" name="Titel 1">
            <a:extLst>
              <a:ext uri="{FF2B5EF4-FFF2-40B4-BE49-F238E27FC236}">
                <a16:creationId xmlns:a16="http://schemas.microsoft.com/office/drawing/2014/main" id="{7A0B7323-8C1B-400E-AD7C-C8407B71E93F}"/>
              </a:ext>
            </a:extLst>
          </p:cNvPr>
          <p:cNvSpPr txBox="1">
            <a:spLocks/>
          </p:cNvSpPr>
          <p:nvPr/>
        </p:nvSpPr>
        <p:spPr>
          <a:xfrm>
            <a:off x="2603577" y="5152628"/>
            <a:ext cx="6984846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de-DE" sz="2200" dirty="0"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Die </a:t>
            </a:r>
            <a:r>
              <a:rPr lang="de-DE" sz="2200" dirty="0" err="1"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Europäer_innen</a:t>
            </a:r>
            <a:r>
              <a:rPr lang="de-DE" sz="2200" dirty="0"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 leben und gestalten </a:t>
            </a:r>
            <a:r>
              <a:rPr lang="de-DE" sz="2200" b="1" dirty="0"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gemeinsam</a:t>
            </a:r>
            <a:r>
              <a:rPr lang="de-DE" sz="2200" dirty="0"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.</a:t>
            </a:r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FD0BBE50-BB54-4871-B186-1E7BB1BF05F4}"/>
              </a:ext>
            </a:extLst>
          </p:cNvPr>
          <p:cNvSpPr txBox="1"/>
          <p:nvPr/>
        </p:nvSpPr>
        <p:spPr>
          <a:xfrm>
            <a:off x="899592" y="2533417"/>
            <a:ext cx="1440160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600" b="1" dirty="0">
                <a:latin typeface="Arial" panose="020B0604020202020204" pitchFamily="34" charset="0"/>
              </a:rPr>
              <a:t>TYP</a:t>
            </a:r>
            <a:r>
              <a:rPr lang="de-DE" sz="12000" b="1" dirty="0">
                <a:latin typeface="Arial" panose="020B0604020202020204" pitchFamily="34" charset="0"/>
              </a:rPr>
              <a:t>A</a:t>
            </a:r>
          </a:p>
        </p:txBody>
      </p:sp>
      <p:pic>
        <p:nvPicPr>
          <p:cNvPr id="12" name="Picture 2" descr="\\PLANPOLITIK\planpolitik platte\++PLANSPIELE\EU\Zukunft der EU\Version_Schule\Literatur und Material\Illustrationen EU Visionen\Einfamilienhaus_koloriert.png">
            <a:extLst>
              <a:ext uri="{FF2B5EF4-FFF2-40B4-BE49-F238E27FC236}">
                <a16:creationId xmlns:a16="http://schemas.microsoft.com/office/drawing/2014/main" id="{83FE952E-C310-49DA-B9D6-F758BC3F69D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3707904" y="1382559"/>
            <a:ext cx="4495970" cy="363472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7886127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6B723377-45D4-4CDA-BC8B-891E9361C5E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de-DE" b="1" dirty="0">
                <a:solidFill>
                  <a:schemeClr val="tx1"/>
                </a:solidFill>
              </a:rPr>
              <a:t>Für welche Zukunft entscheidest du dich?</a:t>
            </a:r>
            <a:endParaRPr lang="en-GB" i="1" dirty="0">
              <a:solidFill>
                <a:schemeClr val="tx1"/>
              </a:solidFill>
            </a:endParaRPr>
          </a:p>
        </p:txBody>
      </p:sp>
      <p:pic>
        <p:nvPicPr>
          <p:cNvPr id="7" name="Picture 2" descr="\\PLANPOLITIK\planpolitik platte\++PLANSPIELE\EU\Zukunft der EU\Version_Schule\Literatur und Material\Illustrationen EU Visionen\WG.PNG">
            <a:extLst>
              <a:ext uri="{FF2B5EF4-FFF2-40B4-BE49-F238E27FC236}">
                <a16:creationId xmlns:a16="http://schemas.microsoft.com/office/drawing/2014/main" id="{91060407-8C7F-451B-9471-F716023950A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6321354" y="1841903"/>
            <a:ext cx="2270522" cy="1809977"/>
          </a:xfrm>
          <a:prstGeom prst="rect">
            <a:avLst/>
          </a:prstGeom>
          <a:noFill/>
        </p:spPr>
      </p:pic>
      <p:sp>
        <p:nvSpPr>
          <p:cNvPr id="8" name="Titel 1">
            <a:extLst>
              <a:ext uri="{FF2B5EF4-FFF2-40B4-BE49-F238E27FC236}">
                <a16:creationId xmlns:a16="http://schemas.microsoft.com/office/drawing/2014/main" id="{F83C0230-CC26-48A3-A9A3-D01A8ABE34C3}"/>
              </a:ext>
            </a:extLst>
          </p:cNvPr>
          <p:cNvSpPr txBox="1">
            <a:spLocks/>
          </p:cNvSpPr>
          <p:nvPr/>
        </p:nvSpPr>
        <p:spPr>
          <a:xfrm>
            <a:off x="4313694" y="4443968"/>
            <a:ext cx="4536504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2200" b="0" i="0" u="none" strike="noStrike" kern="1200" cap="none" spc="0" normalizeH="0" baseline="0" noProof="0" dirty="0">
              <a:ln>
                <a:noFill/>
              </a:ln>
              <a:solidFill>
                <a:srgbClr val="E0004D"/>
              </a:solidFill>
              <a:effectLst/>
              <a:uLnTx/>
              <a:uFillTx/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pic>
        <p:nvPicPr>
          <p:cNvPr id="13" name="Picture 2" descr="\\PLANPOLITIK\planpolitik platte\++PLANSPIELE\EU\Zukunft der EU\Version_Schule\Literatur und Material\Illustrationen EU Visionen\Reihenhaus.PNG">
            <a:extLst>
              <a:ext uri="{FF2B5EF4-FFF2-40B4-BE49-F238E27FC236}">
                <a16:creationId xmlns:a16="http://schemas.microsoft.com/office/drawing/2014/main" id="{6C6C2BD4-F87A-4197-91B1-054E7746629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1869804" y="3929377"/>
            <a:ext cx="2443890" cy="1731006"/>
          </a:xfrm>
          <a:prstGeom prst="rect">
            <a:avLst/>
          </a:prstGeom>
          <a:noFill/>
        </p:spPr>
      </p:pic>
      <p:pic>
        <p:nvPicPr>
          <p:cNvPr id="14" name="Picture 2" descr="\\PLANPOLITIK\planpolitik platte\++PLANSPIELE\EU\Zukunft der EU\Version_Schule\Literatur und Material\Illustrationen EU Visionen\Individuelle Wohneinheiten.PNG">
            <a:extLst>
              <a:ext uri="{FF2B5EF4-FFF2-40B4-BE49-F238E27FC236}">
                <a16:creationId xmlns:a16="http://schemas.microsoft.com/office/drawing/2014/main" id="{C4EAE064-044E-43ED-A6AE-02C65C82BD0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6454773" y="3855962"/>
            <a:ext cx="2611449" cy="1731006"/>
          </a:xfrm>
          <a:prstGeom prst="rect">
            <a:avLst/>
          </a:prstGeom>
          <a:noFill/>
        </p:spPr>
      </p:pic>
      <p:graphicFrame>
        <p:nvGraphicFramePr>
          <p:cNvPr id="15" name="Tabelle 14">
            <a:extLst>
              <a:ext uri="{FF2B5EF4-FFF2-40B4-BE49-F238E27FC236}">
                <a16:creationId xmlns:a16="http://schemas.microsoft.com/office/drawing/2014/main" id="{F5EF6083-227F-459E-A2D4-0E560AF076E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38778296"/>
              </p:ext>
            </p:extLst>
          </p:nvPr>
        </p:nvGraphicFramePr>
        <p:xfrm>
          <a:off x="1763704" y="1280478"/>
          <a:ext cx="7230510" cy="496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01893">
                  <a:extLst>
                    <a:ext uri="{9D8B030D-6E8A-4147-A177-3AD203B41FA5}">
                      <a16:colId xmlns:a16="http://schemas.microsoft.com/office/drawing/2014/main" val="4077073066"/>
                    </a:ext>
                  </a:extLst>
                </a:gridCol>
                <a:gridCol w="1513362">
                  <a:extLst>
                    <a:ext uri="{9D8B030D-6E8A-4147-A177-3AD203B41FA5}">
                      <a16:colId xmlns:a16="http://schemas.microsoft.com/office/drawing/2014/main" val="1294510066"/>
                    </a:ext>
                  </a:extLst>
                </a:gridCol>
                <a:gridCol w="1513362">
                  <a:extLst>
                    <a:ext uri="{9D8B030D-6E8A-4147-A177-3AD203B41FA5}">
                      <a16:colId xmlns:a16="http://schemas.microsoft.com/office/drawing/2014/main" val="3442303045"/>
                    </a:ext>
                  </a:extLst>
                </a:gridCol>
                <a:gridCol w="2101893">
                  <a:extLst>
                    <a:ext uri="{9D8B030D-6E8A-4147-A177-3AD203B41FA5}">
                      <a16:colId xmlns:a16="http://schemas.microsoft.com/office/drawing/2014/main" val="2107683878"/>
                    </a:ext>
                  </a:extLst>
                </a:gridCol>
              </a:tblGrid>
              <a:tr h="720000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2200" b="1" dirty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Arial" panose="020B0604020202020204" pitchFamily="34" charset="0"/>
                        </a:rPr>
                        <a:t>     gemeinsam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de-DE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2200" b="1" kern="1200" dirty="0">
                          <a:solidFill>
                            <a:srgbClr val="E0004D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      </a:t>
                      </a:r>
                      <a:r>
                        <a:rPr lang="de-DE" sz="2200" b="1" kern="1200" dirty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miteinander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de-DE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61627163"/>
                  </a:ext>
                </a:extLst>
              </a:tr>
              <a:tr h="1764000">
                <a:tc>
                  <a:txBody>
                    <a:bodyPr/>
                    <a:lstStyle/>
                    <a:p>
                      <a:endParaRPr lang="de-DE" dirty="0">
                        <a:solidFill>
                          <a:schemeClr val="tx1"/>
                        </a:solidFill>
                        <a:latin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8000" b="1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A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8000" b="1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B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de-DE" dirty="0">
                        <a:solidFill>
                          <a:schemeClr val="tx1"/>
                        </a:solidFill>
                        <a:latin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3045051"/>
                  </a:ext>
                </a:extLst>
              </a:tr>
              <a:tr h="1764000">
                <a:tc>
                  <a:txBody>
                    <a:bodyPr/>
                    <a:lstStyle/>
                    <a:p>
                      <a:endParaRPr lang="de-DE" dirty="0">
                        <a:solidFill>
                          <a:schemeClr val="tx1"/>
                        </a:solidFill>
                        <a:latin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8000" b="1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C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8000" b="1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D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de-DE" dirty="0">
                        <a:solidFill>
                          <a:schemeClr val="tx1"/>
                        </a:solidFill>
                        <a:latin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84066230"/>
                  </a:ext>
                </a:extLst>
              </a:tr>
              <a:tr h="720000">
                <a:tc gridSpan="2">
                  <a:txBody>
                    <a:bodyPr/>
                    <a:lstStyle/>
                    <a:p>
                      <a:pPr algn="l"/>
                      <a:r>
                        <a:rPr lang="de-DE" sz="2200" b="1" kern="1200" dirty="0">
                          <a:solidFill>
                            <a:srgbClr val="E0004D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     </a:t>
                      </a:r>
                      <a:r>
                        <a:rPr lang="de-DE" sz="2200" b="1" kern="1200" dirty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Tür an Tür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de-DE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de-DE" sz="2200" b="1" kern="1200" dirty="0">
                          <a:solidFill>
                            <a:srgbClr val="E0004D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               </a:t>
                      </a:r>
                      <a:r>
                        <a:rPr lang="de-DE" sz="2200" b="1" kern="1200" dirty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getrennt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de-DE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21863112"/>
                  </a:ext>
                </a:extLst>
              </a:tr>
            </a:tbl>
          </a:graphicData>
        </a:graphic>
      </p:graphicFrame>
      <p:pic>
        <p:nvPicPr>
          <p:cNvPr id="16" name="Picture 2" descr="\\PLANPOLITIK\planpolitik platte\++PLANSPIELE\EU\Zukunft der EU\Version_Schule\Literatur und Material\Illustrationen EU Visionen\Einfamilienhaus_koloriert.png">
            <a:extLst>
              <a:ext uri="{FF2B5EF4-FFF2-40B4-BE49-F238E27FC236}">
                <a16:creationId xmlns:a16="http://schemas.microsoft.com/office/drawing/2014/main" id="{0AC6E2B9-4684-4A37-85D6-A072151CD98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1927527" y="1955664"/>
            <a:ext cx="2098135" cy="169621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029981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6B723377-45D4-4CDA-BC8B-891E9361C5E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de-DE" b="1" dirty="0">
                <a:solidFill>
                  <a:schemeClr val="tx1"/>
                </a:solidFill>
              </a:rPr>
              <a:t>So funktioniert‘s …</a:t>
            </a:r>
            <a:endParaRPr lang="en-GB" i="1" dirty="0">
              <a:solidFill>
                <a:schemeClr val="tx1"/>
              </a:solidFill>
            </a:endParaRPr>
          </a:p>
        </p:txBody>
      </p:sp>
      <p:pic>
        <p:nvPicPr>
          <p:cNvPr id="4" name="Grafik 3" descr="Ein Bild, das Text, Screenshot, Diagramm, Reihe enthält.&#10;&#10;Automatisch generierte Beschreibung">
            <a:extLst>
              <a:ext uri="{FF2B5EF4-FFF2-40B4-BE49-F238E27FC236}">
                <a16:creationId xmlns:a16="http://schemas.microsoft.com/office/drawing/2014/main" id="{2BFBE2A1-130C-7ACF-7B06-6E61AADE74A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273971">
            <a:off x="2092668" y="840992"/>
            <a:ext cx="7702583" cy="54371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7448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6B723377-45D4-4CDA-BC8B-891E9361C5E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de-DE" b="1" dirty="0">
                <a:solidFill>
                  <a:schemeClr val="tx1"/>
                </a:solidFill>
              </a:rPr>
              <a:t>Stufe 1</a:t>
            </a:r>
            <a:endParaRPr lang="en-GB" i="1" dirty="0">
              <a:solidFill>
                <a:schemeClr val="tx1"/>
              </a:solidFill>
            </a:endParaRPr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044498E8-3BB2-40CB-B46D-C2B98CF5675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7308"/>
          <a:stretch/>
        </p:blipFill>
        <p:spPr>
          <a:xfrm>
            <a:off x="765053" y="1593669"/>
            <a:ext cx="9661647" cy="2525621"/>
          </a:xfrm>
          <a:prstGeom prst="rect">
            <a:avLst/>
          </a:prstGeom>
        </p:spPr>
      </p:pic>
      <p:sp>
        <p:nvSpPr>
          <p:cNvPr id="7" name="Rechteck 6">
            <a:extLst>
              <a:ext uri="{FF2B5EF4-FFF2-40B4-BE49-F238E27FC236}">
                <a16:creationId xmlns:a16="http://schemas.microsoft.com/office/drawing/2014/main" id="{DC83555A-193C-4214-87D6-32EF6F3B7620}"/>
              </a:ext>
            </a:extLst>
          </p:cNvPr>
          <p:cNvSpPr/>
          <p:nvPr/>
        </p:nvSpPr>
        <p:spPr>
          <a:xfrm>
            <a:off x="506969" y="3429000"/>
            <a:ext cx="2079477" cy="7315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latin typeface="Arial" panose="020B0604020202020204" pitchFamily="34" charset="0"/>
            </a:endParaRP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F14AE79B-048B-48A8-B39D-727677C32DC7}"/>
              </a:ext>
            </a:extLst>
          </p:cNvPr>
          <p:cNvSpPr txBox="1"/>
          <p:nvPr/>
        </p:nvSpPr>
        <p:spPr>
          <a:xfrm>
            <a:off x="1835406" y="4818055"/>
            <a:ext cx="7520940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600" b="1" dirty="0">
                <a:latin typeface="Arial" panose="020B0604020202020204" pitchFamily="34" charset="0"/>
                <a:cs typeface="Arial" panose="020B0604020202020204" pitchFamily="34" charset="0"/>
              </a:rPr>
              <a:t>Die EU in ihrem aktuellen Zustand </a:t>
            </a:r>
            <a:br>
              <a:rPr lang="de-DE" sz="26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600" b="1" dirty="0">
                <a:latin typeface="Arial" panose="020B0604020202020204" pitchFamily="34" charset="0"/>
                <a:cs typeface="Arial" panose="020B0604020202020204" pitchFamily="34" charset="0"/>
              </a:rPr>
              <a:t>ist eine feine Sache. </a:t>
            </a:r>
            <a:endParaRPr lang="en-GB" sz="2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143933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6B723377-45D4-4CDA-BC8B-891E9361C5E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de-DE" b="1" dirty="0">
                <a:solidFill>
                  <a:schemeClr val="tx1"/>
                </a:solidFill>
              </a:rPr>
              <a:t>Stufe 2</a:t>
            </a:r>
            <a:endParaRPr lang="en-GB" i="1" dirty="0">
              <a:solidFill>
                <a:schemeClr val="tx1"/>
              </a:solidFill>
            </a:endParaRP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5D42CE34-DD00-459F-8A3D-15F9E9008AA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6338"/>
          <a:stretch/>
        </p:blipFill>
        <p:spPr>
          <a:xfrm>
            <a:off x="2665608" y="1287960"/>
            <a:ext cx="5040000" cy="3501238"/>
          </a:xfrm>
          <a:prstGeom prst="rect">
            <a:avLst/>
          </a:prstGeom>
        </p:spPr>
      </p:pic>
      <p:sp>
        <p:nvSpPr>
          <p:cNvPr id="6" name="Textfeld 5">
            <a:extLst>
              <a:ext uri="{FF2B5EF4-FFF2-40B4-BE49-F238E27FC236}">
                <a16:creationId xmlns:a16="http://schemas.microsoft.com/office/drawing/2014/main" id="{173D2677-18B6-4978-B48A-0B3480132A23}"/>
              </a:ext>
            </a:extLst>
          </p:cNvPr>
          <p:cNvSpPr txBox="1"/>
          <p:nvPr/>
        </p:nvSpPr>
        <p:spPr>
          <a:xfrm>
            <a:off x="1200150" y="4789198"/>
            <a:ext cx="8092440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600" b="1" dirty="0">
                <a:latin typeface="Arial" panose="020B0604020202020204" pitchFamily="34" charset="0"/>
                <a:cs typeface="Arial" panose="020B0604020202020204" pitchFamily="34" charset="0"/>
              </a:rPr>
              <a:t>Ich fühle mich nicht nur als </a:t>
            </a:r>
            <a:r>
              <a:rPr lang="de-DE" sz="2600" b="1" dirty="0" err="1">
                <a:latin typeface="Arial" panose="020B0604020202020204" pitchFamily="34" charset="0"/>
                <a:cs typeface="Arial" panose="020B0604020202020204" pitchFamily="34" charset="0"/>
              </a:rPr>
              <a:t>Bürger_in</a:t>
            </a:r>
            <a:r>
              <a:rPr lang="de-DE" sz="2600" b="1" dirty="0">
                <a:latin typeface="Arial" panose="020B0604020202020204" pitchFamily="34" charset="0"/>
                <a:cs typeface="Arial" panose="020B0604020202020204" pitchFamily="34" charset="0"/>
              </a:rPr>
              <a:t> meines Heimatlandes, sondern auch als EU-</a:t>
            </a:r>
            <a:r>
              <a:rPr lang="de-DE" sz="2600" b="1" dirty="0" err="1">
                <a:latin typeface="Arial" panose="020B0604020202020204" pitchFamily="34" charset="0"/>
                <a:cs typeface="Arial" panose="020B0604020202020204" pitchFamily="34" charset="0"/>
              </a:rPr>
              <a:t>Bürger_in</a:t>
            </a:r>
            <a:r>
              <a:rPr lang="de-DE" sz="2600" b="1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GB" sz="2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72425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6B723377-45D4-4CDA-BC8B-891E9361C5E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de-DE" b="1" dirty="0">
                <a:solidFill>
                  <a:schemeClr val="tx1"/>
                </a:solidFill>
              </a:rPr>
              <a:t>Stufe 3</a:t>
            </a:r>
            <a:endParaRPr lang="en-GB" i="1" dirty="0">
              <a:solidFill>
                <a:schemeClr val="tx1"/>
              </a:solidFill>
            </a:endParaRPr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AD07B600-A867-45D8-8E61-FF8B8D2C5AB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90157" y="1293493"/>
            <a:ext cx="7449231" cy="2520000"/>
          </a:xfrm>
          <a:prstGeom prst="rect">
            <a:avLst/>
          </a:prstGeom>
        </p:spPr>
      </p:pic>
      <p:sp>
        <p:nvSpPr>
          <p:cNvPr id="4" name="Textfeld 3">
            <a:extLst>
              <a:ext uri="{FF2B5EF4-FFF2-40B4-BE49-F238E27FC236}">
                <a16:creationId xmlns:a16="http://schemas.microsoft.com/office/drawing/2014/main" id="{D6B142D4-95DE-4D9F-BBD4-11778B43F2FE}"/>
              </a:ext>
            </a:extLst>
          </p:cNvPr>
          <p:cNvSpPr txBox="1"/>
          <p:nvPr/>
        </p:nvSpPr>
        <p:spPr>
          <a:xfrm>
            <a:off x="1718448" y="4797685"/>
            <a:ext cx="7520940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600" b="1" dirty="0">
                <a:latin typeface="Arial" panose="020B0604020202020204" pitchFamily="34" charset="0"/>
                <a:cs typeface="Arial" panose="020B0604020202020204" pitchFamily="34" charset="0"/>
              </a:rPr>
              <a:t>Die Welt vernetzt sich, internationale Zusammenarbeit wird immer wichtiger. </a:t>
            </a:r>
            <a:br>
              <a:rPr lang="de-DE" sz="26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600" b="1" dirty="0">
                <a:latin typeface="Arial" panose="020B0604020202020204" pitchFamily="34" charset="0"/>
                <a:cs typeface="Arial" panose="020B0604020202020204" pitchFamily="34" charset="0"/>
              </a:rPr>
              <a:t>Wer soll deine Interessen global vertreten?</a:t>
            </a:r>
            <a:endParaRPr lang="en-GB" sz="2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Rechteck 4">
            <a:extLst>
              <a:ext uri="{FF2B5EF4-FFF2-40B4-BE49-F238E27FC236}">
                <a16:creationId xmlns:a16="http://schemas.microsoft.com/office/drawing/2014/main" id="{8E94F95A-2C78-4F12-BBD3-E5A5ECEBCEB5}"/>
              </a:ext>
            </a:extLst>
          </p:cNvPr>
          <p:cNvSpPr/>
          <p:nvPr/>
        </p:nvSpPr>
        <p:spPr>
          <a:xfrm>
            <a:off x="1939760" y="1430108"/>
            <a:ext cx="2307058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914400"/>
            <a:r>
              <a:rPr lang="de-DE" sz="2000" b="1" dirty="0">
                <a:latin typeface="Arial" panose="020B0604020202020204" pitchFamily="34" charset="0"/>
                <a:cs typeface="Arial" panose="020B0604020202020204" pitchFamily="34" charset="0"/>
              </a:rPr>
              <a:t>Die EU</a:t>
            </a: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b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Nur zusammen haben die </a:t>
            </a:r>
            <a:r>
              <a:rPr lang="de-DE" sz="2000" dirty="0" err="1">
                <a:latin typeface="Arial" panose="020B0604020202020204" pitchFamily="34" charset="0"/>
                <a:cs typeface="Arial" panose="020B0604020202020204" pitchFamily="34" charset="0"/>
              </a:rPr>
              <a:t>europä</a:t>
            </a: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. Staaten genug Durchschlagskraft in internationalen Verhandlungen. </a:t>
            </a:r>
          </a:p>
        </p:txBody>
      </p:sp>
      <p:sp>
        <p:nvSpPr>
          <p:cNvPr id="6" name="Rechteck 5">
            <a:extLst>
              <a:ext uri="{FF2B5EF4-FFF2-40B4-BE49-F238E27FC236}">
                <a16:creationId xmlns:a16="http://schemas.microsoft.com/office/drawing/2014/main" id="{948FD039-1596-4859-9B71-872F14045560}"/>
              </a:ext>
            </a:extLst>
          </p:cNvPr>
          <p:cNvSpPr/>
          <p:nvPr/>
        </p:nvSpPr>
        <p:spPr>
          <a:xfrm>
            <a:off x="4361243" y="1737884"/>
            <a:ext cx="2307058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914400"/>
            <a:r>
              <a:rPr lang="de-DE" sz="2000" b="1" dirty="0">
                <a:latin typeface="Arial" panose="020B0604020202020204" pitchFamily="34" charset="0"/>
                <a:cs typeface="Arial" panose="020B0604020202020204" pitchFamily="34" charset="0"/>
              </a:rPr>
              <a:t>Mein Land, </a:t>
            </a:r>
          </a:p>
          <a:p>
            <a:pPr algn="ctr" defTabSz="914400"/>
            <a:r>
              <a:rPr lang="de-DE" sz="2000" b="1" dirty="0">
                <a:latin typeface="Arial" panose="020B0604020202020204" pitchFamily="34" charset="0"/>
                <a:cs typeface="Arial" panose="020B0604020202020204" pitchFamily="34" charset="0"/>
              </a:rPr>
              <a:t>nach Absprache </a:t>
            </a: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mit anderen europäischen Ländern. </a:t>
            </a:r>
          </a:p>
        </p:txBody>
      </p:sp>
      <p:sp>
        <p:nvSpPr>
          <p:cNvPr id="7" name="Rechteck 6">
            <a:extLst>
              <a:ext uri="{FF2B5EF4-FFF2-40B4-BE49-F238E27FC236}">
                <a16:creationId xmlns:a16="http://schemas.microsoft.com/office/drawing/2014/main" id="{123E1A8A-8F5A-4B6D-99AD-399E14B00EFA}"/>
              </a:ext>
            </a:extLst>
          </p:cNvPr>
          <p:cNvSpPr/>
          <p:nvPr/>
        </p:nvSpPr>
        <p:spPr>
          <a:xfrm>
            <a:off x="6782726" y="1583996"/>
            <a:ext cx="230705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914400"/>
            <a:r>
              <a:rPr lang="de-DE" sz="2000" b="1" dirty="0">
                <a:latin typeface="Arial" panose="020B0604020202020204" pitchFamily="34" charset="0"/>
                <a:cs typeface="Arial" panose="020B0604020202020204" pitchFamily="34" charset="0"/>
              </a:rPr>
              <a:t>Mein Land, unabhängig </a:t>
            </a: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von anderen, denn jeder Staat verfolgt seine eigenen Ziele</a:t>
            </a:r>
            <a:r>
              <a:rPr lang="de-DE" sz="2000" b="1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3703197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6B723377-45D4-4CDA-BC8B-891E9361C5E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de-DE" b="1" dirty="0">
                <a:solidFill>
                  <a:schemeClr val="tx1"/>
                </a:solidFill>
              </a:rPr>
              <a:t>Stufe 4</a:t>
            </a:r>
            <a:endParaRPr lang="en-GB" i="1" dirty="0">
              <a:solidFill>
                <a:schemeClr val="tx1"/>
              </a:solidFill>
            </a:endParaRP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36C29B2E-BA89-46BC-8321-FBAC0B7B317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85392" y="1290092"/>
            <a:ext cx="7435726" cy="2520000"/>
          </a:xfrm>
          <a:prstGeom prst="rect">
            <a:avLst/>
          </a:prstGeom>
        </p:spPr>
      </p:pic>
      <p:sp>
        <p:nvSpPr>
          <p:cNvPr id="5" name="Textfeld 4">
            <a:extLst>
              <a:ext uri="{FF2B5EF4-FFF2-40B4-BE49-F238E27FC236}">
                <a16:creationId xmlns:a16="http://schemas.microsoft.com/office/drawing/2014/main" id="{54A4226B-F07C-4EF4-9A75-6FC1B63E8593}"/>
              </a:ext>
            </a:extLst>
          </p:cNvPr>
          <p:cNvSpPr txBox="1"/>
          <p:nvPr/>
        </p:nvSpPr>
        <p:spPr>
          <a:xfrm>
            <a:off x="1718448" y="4797685"/>
            <a:ext cx="7520940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600" b="1" dirty="0">
                <a:latin typeface="Arial" panose="020B0604020202020204" pitchFamily="34" charset="0"/>
                <a:cs typeface="Arial" panose="020B0604020202020204" pitchFamily="34" charset="0"/>
              </a:rPr>
              <a:t>Wofür sollte die EU zukünftig mehr Geld ausgeben?</a:t>
            </a:r>
            <a:endParaRPr lang="en-GB" sz="2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Rechteck 5">
            <a:extLst>
              <a:ext uri="{FF2B5EF4-FFF2-40B4-BE49-F238E27FC236}">
                <a16:creationId xmlns:a16="http://schemas.microsoft.com/office/drawing/2014/main" id="{223C4E53-032A-486D-A73A-EFE1EDA0FFB0}"/>
              </a:ext>
            </a:extLst>
          </p:cNvPr>
          <p:cNvSpPr/>
          <p:nvPr/>
        </p:nvSpPr>
        <p:spPr>
          <a:xfrm>
            <a:off x="6782726" y="1583996"/>
            <a:ext cx="230705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914400"/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Anstatt viel Geld auszugeben, sollte sie </a:t>
            </a:r>
            <a:r>
              <a:rPr lang="de-DE" sz="2000" b="1" dirty="0">
                <a:latin typeface="Arial" panose="020B0604020202020204" pitchFamily="34" charset="0"/>
                <a:cs typeface="Arial" panose="020B0604020202020204" pitchFamily="34" charset="0"/>
              </a:rPr>
              <a:t>aufhören, den Mitgliedstaaten das Geld abzuknöpfen</a:t>
            </a: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!</a:t>
            </a:r>
          </a:p>
        </p:txBody>
      </p:sp>
      <p:sp>
        <p:nvSpPr>
          <p:cNvPr id="7" name="Rechteck 6">
            <a:extLst>
              <a:ext uri="{FF2B5EF4-FFF2-40B4-BE49-F238E27FC236}">
                <a16:creationId xmlns:a16="http://schemas.microsoft.com/office/drawing/2014/main" id="{401C0B6A-C9E1-41B4-9F13-71A940A32C5A}"/>
              </a:ext>
            </a:extLst>
          </p:cNvPr>
          <p:cNvSpPr/>
          <p:nvPr/>
        </p:nvSpPr>
        <p:spPr>
          <a:xfrm>
            <a:off x="4349726" y="1426707"/>
            <a:ext cx="2307058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914400"/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Für </a:t>
            </a:r>
            <a:r>
              <a:rPr lang="de-DE" sz="2000" b="1" dirty="0">
                <a:latin typeface="Arial" panose="020B0604020202020204" pitchFamily="34" charset="0"/>
                <a:cs typeface="Arial" panose="020B0604020202020204" pitchFamily="34" charset="0"/>
              </a:rPr>
              <a:t>Projekte in wirtschafts-schwachen Regionen</a:t>
            </a: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b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damit sich dort der Lebensstandard verbessert.</a:t>
            </a:r>
          </a:p>
        </p:txBody>
      </p:sp>
      <p:sp>
        <p:nvSpPr>
          <p:cNvPr id="9" name="Rechteck 8">
            <a:extLst>
              <a:ext uri="{FF2B5EF4-FFF2-40B4-BE49-F238E27FC236}">
                <a16:creationId xmlns:a16="http://schemas.microsoft.com/office/drawing/2014/main" id="{8E71AAA0-25D8-4EDD-AD65-50F01892176A}"/>
              </a:ext>
            </a:extLst>
          </p:cNvPr>
          <p:cNvSpPr/>
          <p:nvPr/>
        </p:nvSpPr>
        <p:spPr>
          <a:xfrm>
            <a:off x="1911334" y="1797784"/>
            <a:ext cx="2307058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914400"/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Für </a:t>
            </a:r>
            <a:r>
              <a:rPr lang="de-DE" sz="2000" b="1" dirty="0">
                <a:latin typeface="Arial" panose="020B0604020202020204" pitchFamily="34" charset="0"/>
                <a:cs typeface="Arial" panose="020B0604020202020204" pitchFamily="34" charset="0"/>
              </a:rPr>
              <a:t>gemeinsame EU-Projekte</a:t>
            </a: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b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bei denen alle Mitgliedstaaten mitmachen. </a:t>
            </a:r>
          </a:p>
        </p:txBody>
      </p:sp>
    </p:spTree>
    <p:extLst>
      <p:ext uri="{BB962C8B-B14F-4D97-AF65-F5344CB8AC3E}">
        <p14:creationId xmlns:p14="http://schemas.microsoft.com/office/powerpoint/2010/main" val="151605427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6B723377-45D4-4CDA-BC8B-891E9361C5E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de-DE" b="1" dirty="0">
                <a:solidFill>
                  <a:schemeClr val="tx1"/>
                </a:solidFill>
              </a:rPr>
              <a:t>Stufe 5</a:t>
            </a:r>
            <a:endParaRPr lang="en-GB" i="1" dirty="0">
              <a:solidFill>
                <a:schemeClr val="tx1"/>
              </a:solidFill>
            </a:endParaRPr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E9DA9B5F-CF19-4D6E-BB2B-65597DED8A3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90156" y="1274308"/>
            <a:ext cx="7511136" cy="2520000"/>
          </a:xfrm>
          <a:prstGeom prst="rect">
            <a:avLst/>
          </a:prstGeom>
        </p:spPr>
      </p:pic>
      <p:sp>
        <p:nvSpPr>
          <p:cNvPr id="4" name="Textfeld 3">
            <a:extLst>
              <a:ext uri="{FF2B5EF4-FFF2-40B4-BE49-F238E27FC236}">
                <a16:creationId xmlns:a16="http://schemas.microsoft.com/office/drawing/2014/main" id="{06131951-063C-44F5-B744-1A9029EFC890}"/>
              </a:ext>
            </a:extLst>
          </p:cNvPr>
          <p:cNvSpPr txBox="1"/>
          <p:nvPr/>
        </p:nvSpPr>
        <p:spPr>
          <a:xfrm>
            <a:off x="1718448" y="4797685"/>
            <a:ext cx="7520940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600" b="1" dirty="0">
                <a:latin typeface="Arial" panose="020B0604020202020204" pitchFamily="34" charset="0"/>
                <a:cs typeface="Arial" panose="020B0604020202020204" pitchFamily="34" charset="0"/>
              </a:rPr>
              <a:t>Seit geraumer Zeit führen einige EU-Länder wieder Binnengrenzkontrollen durch. </a:t>
            </a:r>
            <a:br>
              <a:rPr lang="de-DE" sz="26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600" b="1" dirty="0">
                <a:latin typeface="Arial" panose="020B0604020202020204" pitchFamily="34" charset="0"/>
                <a:cs typeface="Arial" panose="020B0604020202020204" pitchFamily="34" charset="0"/>
              </a:rPr>
              <a:t>Wie stehst du zu diesem Trend?</a:t>
            </a:r>
            <a:endParaRPr lang="en-GB" sz="2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Rechteck 4">
            <a:extLst>
              <a:ext uri="{FF2B5EF4-FFF2-40B4-BE49-F238E27FC236}">
                <a16:creationId xmlns:a16="http://schemas.microsoft.com/office/drawing/2014/main" id="{A1EDA822-AEBC-4221-A3B8-85D26A8330A4}"/>
              </a:ext>
            </a:extLst>
          </p:cNvPr>
          <p:cNvSpPr/>
          <p:nvPr/>
        </p:nvSpPr>
        <p:spPr>
          <a:xfrm>
            <a:off x="1913248" y="1718700"/>
            <a:ext cx="2307058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914400"/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Für mich gehören </a:t>
            </a:r>
            <a:r>
              <a:rPr lang="de-DE" sz="2000" b="1" dirty="0">
                <a:latin typeface="Arial" panose="020B0604020202020204" pitchFamily="34" charset="0"/>
                <a:cs typeface="Arial" panose="020B0604020202020204" pitchFamily="34" charset="0"/>
              </a:rPr>
              <a:t>offene Grenzen </a:t>
            </a: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zu Europa. </a:t>
            </a:r>
            <a:b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Ich wünsche mir, dass das so bleibt. </a:t>
            </a:r>
          </a:p>
        </p:txBody>
      </p:sp>
      <p:sp>
        <p:nvSpPr>
          <p:cNvPr id="6" name="Rechteck 5">
            <a:extLst>
              <a:ext uri="{FF2B5EF4-FFF2-40B4-BE49-F238E27FC236}">
                <a16:creationId xmlns:a16="http://schemas.microsoft.com/office/drawing/2014/main" id="{0CE4916D-70BA-4BF3-BAB5-3B30627E3414}"/>
              </a:ext>
            </a:extLst>
          </p:cNvPr>
          <p:cNvSpPr/>
          <p:nvPr/>
        </p:nvSpPr>
        <p:spPr>
          <a:xfrm>
            <a:off x="4453741" y="1564812"/>
            <a:ext cx="230705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914400"/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Es ist sinnvoll </a:t>
            </a:r>
            <a:r>
              <a:rPr lang="de-DE" sz="2000" b="1" dirty="0">
                <a:latin typeface="Arial" panose="020B0604020202020204" pitchFamily="34" charset="0"/>
                <a:cs typeface="Arial" panose="020B0604020202020204" pitchFamily="34" charset="0"/>
              </a:rPr>
              <a:t>ab und an zu kontrollieren</a:t>
            </a: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b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So kann Kriminalität bekämpft werden. </a:t>
            </a:r>
          </a:p>
        </p:txBody>
      </p:sp>
      <p:sp>
        <p:nvSpPr>
          <p:cNvPr id="7" name="Rechteck 6">
            <a:extLst>
              <a:ext uri="{FF2B5EF4-FFF2-40B4-BE49-F238E27FC236}">
                <a16:creationId xmlns:a16="http://schemas.microsoft.com/office/drawing/2014/main" id="{E7427975-3BD2-4EA5-90CA-12D1825989B4}"/>
              </a:ext>
            </a:extLst>
          </p:cNvPr>
          <p:cNvSpPr/>
          <p:nvPr/>
        </p:nvSpPr>
        <p:spPr>
          <a:xfrm>
            <a:off x="6877516" y="1410923"/>
            <a:ext cx="2307058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914400"/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In der heutigen Zeit ist es wichtig, dass an Grenzen aus Sicherheits-gründen </a:t>
            </a:r>
            <a:b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000" b="1" dirty="0">
                <a:latin typeface="Arial" panose="020B0604020202020204" pitchFamily="34" charset="0"/>
                <a:cs typeface="Arial" panose="020B0604020202020204" pitchFamily="34" charset="0"/>
              </a:rPr>
              <a:t>durchgängig kontrolliert </a:t>
            </a: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wird. </a:t>
            </a:r>
          </a:p>
        </p:txBody>
      </p:sp>
    </p:spTree>
    <p:extLst>
      <p:ext uri="{BB962C8B-B14F-4D97-AF65-F5344CB8AC3E}">
        <p14:creationId xmlns:p14="http://schemas.microsoft.com/office/powerpoint/2010/main" val="212018621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6B723377-45D4-4CDA-BC8B-891E9361C5E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de-DE" b="1" dirty="0">
                <a:solidFill>
                  <a:schemeClr val="tx1"/>
                </a:solidFill>
              </a:rPr>
              <a:t>Stufe 6</a:t>
            </a:r>
            <a:endParaRPr lang="en-GB" i="1" dirty="0">
              <a:solidFill>
                <a:schemeClr val="tx1"/>
              </a:solidFill>
            </a:endParaRPr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F20CB197-559C-4EBC-8B48-D3697800965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90156" y="1286148"/>
            <a:ext cx="7449231" cy="2520000"/>
          </a:xfrm>
          <a:prstGeom prst="rect">
            <a:avLst/>
          </a:prstGeom>
        </p:spPr>
      </p:pic>
      <p:sp>
        <p:nvSpPr>
          <p:cNvPr id="5" name="Textfeld 4">
            <a:extLst>
              <a:ext uri="{FF2B5EF4-FFF2-40B4-BE49-F238E27FC236}">
                <a16:creationId xmlns:a16="http://schemas.microsoft.com/office/drawing/2014/main" id="{1178B534-112C-410E-B46D-FDF5C9D86123}"/>
              </a:ext>
            </a:extLst>
          </p:cNvPr>
          <p:cNvSpPr txBox="1"/>
          <p:nvPr/>
        </p:nvSpPr>
        <p:spPr>
          <a:xfrm>
            <a:off x="1718448" y="4797685"/>
            <a:ext cx="752094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600" b="1" dirty="0">
                <a:latin typeface="Arial" panose="020B0604020202020204" pitchFamily="34" charset="0"/>
                <a:cs typeface="Arial" panose="020B0604020202020204" pitchFamily="34" charset="0"/>
              </a:rPr>
              <a:t>Wie denkst du über den Brexit?</a:t>
            </a:r>
            <a:endParaRPr lang="en-GB" sz="2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Rechteck 5">
            <a:extLst>
              <a:ext uri="{FF2B5EF4-FFF2-40B4-BE49-F238E27FC236}">
                <a16:creationId xmlns:a16="http://schemas.microsoft.com/office/drawing/2014/main" id="{ABB213E9-B8BA-414B-8B31-FBE31A26F8CA}"/>
              </a:ext>
            </a:extLst>
          </p:cNvPr>
          <p:cNvSpPr/>
          <p:nvPr/>
        </p:nvSpPr>
        <p:spPr>
          <a:xfrm>
            <a:off x="1913248" y="1718700"/>
            <a:ext cx="2307058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914400"/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Das macht mich sehr traurig. </a:t>
            </a:r>
          </a:p>
          <a:p>
            <a:pPr algn="ctr" defTabSz="914400"/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Eine </a:t>
            </a:r>
            <a:r>
              <a:rPr lang="de-DE" sz="2000" b="1" dirty="0">
                <a:latin typeface="Arial" panose="020B0604020202020204" pitchFamily="34" charset="0"/>
                <a:cs typeface="Arial" panose="020B0604020202020204" pitchFamily="34" charset="0"/>
              </a:rPr>
              <a:t>dunkle Stunde </a:t>
            </a: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für Europa.</a:t>
            </a:r>
          </a:p>
        </p:txBody>
      </p:sp>
      <p:sp>
        <p:nvSpPr>
          <p:cNvPr id="7" name="Rechteck 6">
            <a:extLst>
              <a:ext uri="{FF2B5EF4-FFF2-40B4-BE49-F238E27FC236}">
                <a16:creationId xmlns:a16="http://schemas.microsoft.com/office/drawing/2014/main" id="{475D14BA-EF55-4637-9456-CC46B98DC84E}"/>
              </a:ext>
            </a:extLst>
          </p:cNvPr>
          <p:cNvSpPr/>
          <p:nvPr/>
        </p:nvSpPr>
        <p:spPr>
          <a:xfrm>
            <a:off x="4343398" y="1564812"/>
            <a:ext cx="230705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914400"/>
            <a:r>
              <a:rPr lang="de-DE" sz="2000" b="1" dirty="0">
                <a:latin typeface="Arial" panose="020B0604020202020204" pitchFamily="34" charset="0"/>
                <a:cs typeface="Arial" panose="020B0604020202020204" pitchFamily="34" charset="0"/>
              </a:rPr>
              <a:t>Schade. </a:t>
            </a:r>
          </a:p>
          <a:p>
            <a:pPr algn="ctr" defTabSz="914400"/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Aber es hat auch Vorteile. Wer nicht mitmachen will, blockiert die anderen nur. </a:t>
            </a:r>
          </a:p>
        </p:txBody>
      </p:sp>
      <p:sp>
        <p:nvSpPr>
          <p:cNvPr id="8" name="Rechteck 7">
            <a:extLst>
              <a:ext uri="{FF2B5EF4-FFF2-40B4-BE49-F238E27FC236}">
                <a16:creationId xmlns:a16="http://schemas.microsoft.com/office/drawing/2014/main" id="{FB36F0DC-D99A-4687-81F0-6B355010D435}"/>
              </a:ext>
            </a:extLst>
          </p:cNvPr>
          <p:cNvSpPr/>
          <p:nvPr/>
        </p:nvSpPr>
        <p:spPr>
          <a:xfrm>
            <a:off x="6773548" y="1422763"/>
            <a:ext cx="2307058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914400"/>
            <a:r>
              <a:rPr lang="de-DE" sz="2000" b="1" dirty="0">
                <a:latin typeface="Arial" panose="020B0604020202020204" pitchFamily="34" charset="0"/>
                <a:cs typeface="Arial" panose="020B0604020202020204" pitchFamily="34" charset="0"/>
              </a:rPr>
              <a:t>Super,</a:t>
            </a: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algn="ctr" defTabSz="914400"/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dass endlich jemand Nägel mit Köpfen macht.</a:t>
            </a:r>
          </a:p>
          <a:p>
            <a:pPr algn="ctr" defTabSz="914400"/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Ich hoffe, mein Land steigt auch aus!</a:t>
            </a:r>
          </a:p>
        </p:txBody>
      </p:sp>
    </p:spTree>
    <p:extLst>
      <p:ext uri="{BB962C8B-B14F-4D97-AF65-F5344CB8AC3E}">
        <p14:creationId xmlns:p14="http://schemas.microsoft.com/office/powerpoint/2010/main" val="57554920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D95FBE6-BA21-E446-9938-61444168756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84F14251-83AA-8875-B972-60FDE63E8AE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de-DE" b="1" dirty="0">
                <a:solidFill>
                  <a:schemeClr val="tx1"/>
                </a:solidFill>
              </a:rPr>
              <a:t>Stufe 6</a:t>
            </a:r>
            <a:endParaRPr lang="en-GB" i="1" dirty="0">
              <a:solidFill>
                <a:schemeClr val="tx1"/>
              </a:solidFill>
            </a:endParaRPr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80B6BD98-A37E-8294-8672-B8AFB99B5F3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90156" y="1286148"/>
            <a:ext cx="7449231" cy="2520000"/>
          </a:xfrm>
          <a:prstGeom prst="rect">
            <a:avLst/>
          </a:prstGeom>
        </p:spPr>
      </p:pic>
      <p:sp>
        <p:nvSpPr>
          <p:cNvPr id="5" name="Textfeld 4">
            <a:extLst>
              <a:ext uri="{FF2B5EF4-FFF2-40B4-BE49-F238E27FC236}">
                <a16:creationId xmlns:a16="http://schemas.microsoft.com/office/drawing/2014/main" id="{51A190F2-6401-98B1-F7C1-04DBBB78869E}"/>
              </a:ext>
            </a:extLst>
          </p:cNvPr>
          <p:cNvSpPr txBox="1"/>
          <p:nvPr/>
        </p:nvSpPr>
        <p:spPr>
          <a:xfrm>
            <a:off x="1718448" y="4797685"/>
            <a:ext cx="752094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600" b="1" dirty="0">
                <a:latin typeface="Arial" panose="020B0604020202020204" pitchFamily="34" charset="0"/>
                <a:cs typeface="Arial" panose="020B0604020202020204" pitchFamily="34" charset="0"/>
              </a:rPr>
              <a:t>Wie siehst du die Zukunft der EU?</a:t>
            </a:r>
            <a:endParaRPr lang="en-GB" sz="2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Rechteck 5">
            <a:extLst>
              <a:ext uri="{FF2B5EF4-FFF2-40B4-BE49-F238E27FC236}">
                <a16:creationId xmlns:a16="http://schemas.microsoft.com/office/drawing/2014/main" id="{70B53FFB-5AD4-C6D7-DE0E-53C1B026BBA3}"/>
              </a:ext>
            </a:extLst>
          </p:cNvPr>
          <p:cNvSpPr/>
          <p:nvPr/>
        </p:nvSpPr>
        <p:spPr>
          <a:xfrm>
            <a:off x="1790156" y="1576652"/>
            <a:ext cx="243015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algn="ctr" defTabSz="914400" rtl="0" eaLnBrk="1" latinLnBrk="0" hangingPunct="1"/>
            <a:r>
              <a:rPr lang="de-DE" sz="2000" b="1" dirty="0">
                <a:latin typeface="Arial" panose="020B0604020202020204" pitchFamily="34" charset="0"/>
                <a:cs typeface="Arial" panose="020B0604020202020204" pitchFamily="34" charset="0"/>
              </a:rPr>
              <a:t>Gemeinsam sind wir stark. </a:t>
            </a: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Wir raufen uns zusammen und können gemeinsam viel erreichen!</a:t>
            </a:r>
          </a:p>
        </p:txBody>
      </p:sp>
      <p:sp>
        <p:nvSpPr>
          <p:cNvPr id="7" name="Rechteck 6">
            <a:extLst>
              <a:ext uri="{FF2B5EF4-FFF2-40B4-BE49-F238E27FC236}">
                <a16:creationId xmlns:a16="http://schemas.microsoft.com/office/drawing/2014/main" id="{CAED5614-8357-26D2-5557-4AED0EB5ADFE}"/>
              </a:ext>
            </a:extLst>
          </p:cNvPr>
          <p:cNvSpPr/>
          <p:nvPr/>
        </p:nvSpPr>
        <p:spPr>
          <a:xfrm>
            <a:off x="4343398" y="1564812"/>
            <a:ext cx="230705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algn="ctr" defTabSz="914400" rtl="0" eaLnBrk="1" latinLnBrk="0" hangingPunct="1"/>
            <a:r>
              <a:rPr lang="de-DE" sz="2000" b="1" dirty="0">
                <a:latin typeface="Arial" panose="020B0604020202020204" pitchFamily="34" charset="0"/>
                <a:cs typeface="Arial" panose="020B0604020202020204" pitchFamily="34" charset="0"/>
              </a:rPr>
              <a:t>Wird schon werden</a:t>
            </a: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b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irgendwie ist es bisher ja auch immer weitergegangen…</a:t>
            </a:r>
          </a:p>
        </p:txBody>
      </p:sp>
      <p:sp>
        <p:nvSpPr>
          <p:cNvPr id="8" name="Rechteck 7">
            <a:extLst>
              <a:ext uri="{FF2B5EF4-FFF2-40B4-BE49-F238E27FC236}">
                <a16:creationId xmlns:a16="http://schemas.microsoft.com/office/drawing/2014/main" id="{B144DAFE-17FF-F83F-8CCA-787EA969F9C0}"/>
              </a:ext>
            </a:extLst>
          </p:cNvPr>
          <p:cNvSpPr/>
          <p:nvPr/>
        </p:nvSpPr>
        <p:spPr>
          <a:xfrm>
            <a:off x="6791392" y="1576652"/>
            <a:ext cx="230705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algn="ctr" defTabSz="914400" rtl="0" eaLnBrk="1" latinLnBrk="0" hangingPunct="1"/>
            <a:r>
              <a:rPr lang="de-DE" sz="2000" b="1" dirty="0">
                <a:latin typeface="Arial" panose="020B0604020202020204" pitchFamily="34" charset="0"/>
                <a:cs typeface="Arial" panose="020B0604020202020204" pitchFamily="34" charset="0"/>
              </a:rPr>
              <a:t>Das klappt doch jetzt schon nicht! </a:t>
            </a: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Besser wäre, jedes Land ist selbst verantwortlich.</a:t>
            </a:r>
          </a:p>
        </p:txBody>
      </p:sp>
    </p:spTree>
    <p:extLst>
      <p:ext uri="{BB962C8B-B14F-4D97-AF65-F5344CB8AC3E}">
        <p14:creationId xmlns:p14="http://schemas.microsoft.com/office/powerpoint/2010/main" val="2375064609"/>
      </p:ext>
    </p:extLst>
  </p:cSld>
  <p:clrMapOvr>
    <a:masterClrMapping/>
  </p:clrMapOvr>
</p:sld>
</file>

<file path=ppt/theme/theme1.xml><?xml version="1.0" encoding="utf-8"?>
<a:theme xmlns:a="http://schemas.openxmlformats.org/drawingml/2006/main" name="Facette">
  <a:themeElements>
    <a:clrScheme name="Benutzerdefiniert 1">
      <a:dk1>
        <a:srgbClr val="1B3272"/>
      </a:dk1>
      <a:lt1>
        <a:srgbClr val="FFFFFF"/>
      </a:lt1>
      <a:dk2>
        <a:srgbClr val="1B3272"/>
      </a:dk2>
      <a:lt2>
        <a:srgbClr val="FFFFFF"/>
      </a:lt2>
      <a:accent1>
        <a:srgbClr val="8EB7ED"/>
      </a:accent1>
      <a:accent2>
        <a:srgbClr val="D6E4F0"/>
      </a:accent2>
      <a:accent3>
        <a:srgbClr val="1E56A0"/>
      </a:accent3>
      <a:accent4>
        <a:srgbClr val="F3F6F8"/>
      </a:accent4>
      <a:accent5>
        <a:srgbClr val="F2C223"/>
      </a:accent5>
      <a:accent6>
        <a:srgbClr val="000000"/>
      </a:accent6>
      <a:hlink>
        <a:srgbClr val="1E56A0"/>
      </a:hlink>
      <a:folHlink>
        <a:srgbClr val="1E56A0"/>
      </a:folHlink>
    </a:clrScheme>
    <a:fontScheme name="Facette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te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3C699503E1B13D4F8C6D378357ADBC05" ma:contentTypeVersion="15" ma:contentTypeDescription="Ein neues Dokument erstellen." ma:contentTypeScope="" ma:versionID="654017d37c8e6a162b019c78baa237ac">
  <xsd:schema xmlns:xsd="http://www.w3.org/2001/XMLSchema" xmlns:xs="http://www.w3.org/2001/XMLSchema" xmlns:p="http://schemas.microsoft.com/office/2006/metadata/properties" xmlns:ns2="0b646697-1ace-4851-98a4-dc4304b4e27f" xmlns:ns3="7529eaa3-fddf-4165-80c0-51b30c39b831" targetNamespace="http://schemas.microsoft.com/office/2006/metadata/properties" ma:root="true" ma:fieldsID="086e8f84a6428f1f75a27e34219dc22c" ns2:_="" ns3:_="">
    <xsd:import namespace="0b646697-1ace-4851-98a4-dc4304b4e27f"/>
    <xsd:import namespace="7529eaa3-fddf-4165-80c0-51b30c39b83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ObjectDetectorVersions" minOccurs="0"/>
                <xsd:element ref="ns3:SharedWithUsers" minOccurs="0"/>
                <xsd:element ref="ns3:SharedWithDetails" minOccurs="0"/>
                <xsd:element ref="ns2:MediaServiceLocation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b646697-1ace-4851-98a4-dc4304b4e27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11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3" nillable="true" ma:taxonomy="true" ma:internalName="lcf76f155ced4ddcb4097134ff3c332f" ma:taxonomyFieldName="MediaServiceImageTags" ma:displayName="Bildmarkierungen" ma:readOnly="false" ma:fieldId="{5cf76f15-5ced-4ddc-b409-7134ff3c332f}" ma:taxonomyMulti="true" ma:sspId="95328186-6fe7-444e-b5b0-90e7e2f1df7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bjectDetectorVersions" ma:index="18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Location" ma:index="21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529eaa3-fddf-4165-80c0-51b30c39b831" elementFormDefault="qualified">
    <xsd:import namespace="http://schemas.microsoft.com/office/2006/documentManagement/types"/>
    <xsd:import namespace="http://schemas.microsoft.com/office/infopath/2007/PartnerControls"/>
    <xsd:element name="TaxCatchAll" ma:index="14" nillable="true" ma:displayName="Taxonomy Catch All Column" ma:hidden="true" ma:list="{b1f593ee-f1d0-4197-b344-00bded41daaa}" ma:internalName="TaxCatchAll" ma:showField="CatchAllData" ma:web="7529eaa3-fddf-4165-80c0-51b30c39b83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19" nillable="true" ma:displayName="Freigegeben für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0" nillable="true" ma:displayName="Freigegeben für -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5005FD1F-A759-4321-9EE0-B5C144DF310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b646697-1ace-4851-98a4-dc4304b4e27f"/>
    <ds:schemaRef ds:uri="7529eaa3-fddf-4165-80c0-51b30c39b83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4434970F-58CB-421E-99AE-B82374375A38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0</TotalTime>
  <Words>471</Words>
  <Application>Microsoft Macintosh PowerPoint</Application>
  <PresentationFormat>Breitbild</PresentationFormat>
  <Paragraphs>83</Paragraphs>
  <Slides>15</Slides>
  <Notes>15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15</vt:i4>
      </vt:variant>
    </vt:vector>
  </HeadingPairs>
  <TitlesOfParts>
    <vt:vector size="19" baseType="lpstr">
      <vt:lpstr>Arial</vt:lpstr>
      <vt:lpstr>Montserrat</vt:lpstr>
      <vt:lpstr>Wingdings 3</vt:lpstr>
      <vt:lpstr>Facette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boehmler.h@outlook.de</dc:creator>
  <cp:lastModifiedBy>Katja</cp:lastModifiedBy>
  <cp:revision>50</cp:revision>
  <dcterms:created xsi:type="dcterms:W3CDTF">2018-12-21T10:50:32Z</dcterms:created>
  <dcterms:modified xsi:type="dcterms:W3CDTF">2024-11-05T11:21:04Z</dcterms:modified>
</cp:coreProperties>
</file>